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72" r:id="rId14"/>
    <p:sldId id="273" r:id="rId15"/>
    <p:sldId id="271" r:id="rId1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4500"/>
      </a:spcBef>
      <a:spcAft>
        <a:spcPts val="0"/>
      </a:spcAft>
      <a:buClr>
        <a:srgbClr val="9A7865"/>
      </a:buClr>
      <a:buSzTx/>
      <a:buFontTx/>
      <a:buNone/>
      <a:tabLst/>
      <a:defRPr kumimoji="0" sz="8600" b="0" i="0" u="none" strike="noStrike" cap="none" spc="0" normalizeH="0" baseline="0">
        <a:ln>
          <a:noFill/>
        </a:ln>
        <a:solidFill>
          <a:srgbClr val="333333"/>
        </a:solidFill>
        <a:effectLst/>
        <a:uFillTx/>
        <a:latin typeface="+mn-lt"/>
        <a:ea typeface="+mn-ea"/>
        <a:cs typeface="+mn-cs"/>
        <a:sym typeface="Didot"/>
      </a:defRPr>
    </a:lvl1pPr>
    <a:lvl2pPr marL="0" marR="0" indent="0" algn="l" defTabSz="825500" rtl="0" fontAlgn="auto" latinLnBrk="0" hangingPunct="0">
      <a:lnSpc>
        <a:spcPct val="100000"/>
      </a:lnSpc>
      <a:spcBef>
        <a:spcPts val="4500"/>
      </a:spcBef>
      <a:spcAft>
        <a:spcPts val="0"/>
      </a:spcAft>
      <a:buClr>
        <a:srgbClr val="9A7865"/>
      </a:buClr>
      <a:buSzTx/>
      <a:buFontTx/>
      <a:buNone/>
      <a:tabLst/>
      <a:defRPr kumimoji="0" sz="8600" b="0" i="0" u="none" strike="noStrike" cap="none" spc="0" normalizeH="0" baseline="0">
        <a:ln>
          <a:noFill/>
        </a:ln>
        <a:solidFill>
          <a:srgbClr val="333333"/>
        </a:solidFill>
        <a:effectLst/>
        <a:uFillTx/>
        <a:latin typeface="+mn-lt"/>
        <a:ea typeface="+mn-ea"/>
        <a:cs typeface="+mn-cs"/>
        <a:sym typeface="Didot"/>
      </a:defRPr>
    </a:lvl2pPr>
    <a:lvl3pPr marL="0" marR="0" indent="0" algn="l" defTabSz="825500" rtl="0" fontAlgn="auto" latinLnBrk="0" hangingPunct="0">
      <a:lnSpc>
        <a:spcPct val="100000"/>
      </a:lnSpc>
      <a:spcBef>
        <a:spcPts val="4500"/>
      </a:spcBef>
      <a:spcAft>
        <a:spcPts val="0"/>
      </a:spcAft>
      <a:buClr>
        <a:srgbClr val="9A7865"/>
      </a:buClr>
      <a:buSzTx/>
      <a:buFontTx/>
      <a:buNone/>
      <a:tabLst/>
      <a:defRPr kumimoji="0" sz="8600" b="0" i="0" u="none" strike="noStrike" cap="none" spc="0" normalizeH="0" baseline="0">
        <a:ln>
          <a:noFill/>
        </a:ln>
        <a:solidFill>
          <a:srgbClr val="333333"/>
        </a:solidFill>
        <a:effectLst/>
        <a:uFillTx/>
        <a:latin typeface="+mn-lt"/>
        <a:ea typeface="+mn-ea"/>
        <a:cs typeface="+mn-cs"/>
        <a:sym typeface="Didot"/>
      </a:defRPr>
    </a:lvl3pPr>
    <a:lvl4pPr marL="0" marR="0" indent="0" algn="l" defTabSz="825500" rtl="0" fontAlgn="auto" latinLnBrk="0" hangingPunct="0">
      <a:lnSpc>
        <a:spcPct val="100000"/>
      </a:lnSpc>
      <a:spcBef>
        <a:spcPts val="4500"/>
      </a:spcBef>
      <a:spcAft>
        <a:spcPts val="0"/>
      </a:spcAft>
      <a:buClr>
        <a:srgbClr val="9A7865"/>
      </a:buClr>
      <a:buSzTx/>
      <a:buFontTx/>
      <a:buNone/>
      <a:tabLst/>
      <a:defRPr kumimoji="0" sz="8600" b="0" i="0" u="none" strike="noStrike" cap="none" spc="0" normalizeH="0" baseline="0">
        <a:ln>
          <a:noFill/>
        </a:ln>
        <a:solidFill>
          <a:srgbClr val="333333"/>
        </a:solidFill>
        <a:effectLst/>
        <a:uFillTx/>
        <a:latin typeface="+mn-lt"/>
        <a:ea typeface="+mn-ea"/>
        <a:cs typeface="+mn-cs"/>
        <a:sym typeface="Didot"/>
      </a:defRPr>
    </a:lvl4pPr>
    <a:lvl5pPr marL="0" marR="0" indent="0" algn="l" defTabSz="825500" rtl="0" fontAlgn="auto" latinLnBrk="0" hangingPunct="0">
      <a:lnSpc>
        <a:spcPct val="100000"/>
      </a:lnSpc>
      <a:spcBef>
        <a:spcPts val="4500"/>
      </a:spcBef>
      <a:spcAft>
        <a:spcPts val="0"/>
      </a:spcAft>
      <a:buClr>
        <a:srgbClr val="9A7865"/>
      </a:buClr>
      <a:buSzTx/>
      <a:buFontTx/>
      <a:buNone/>
      <a:tabLst/>
      <a:defRPr kumimoji="0" sz="8600" b="0" i="0" u="none" strike="noStrike" cap="none" spc="0" normalizeH="0" baseline="0">
        <a:ln>
          <a:noFill/>
        </a:ln>
        <a:solidFill>
          <a:srgbClr val="333333"/>
        </a:solidFill>
        <a:effectLst/>
        <a:uFillTx/>
        <a:latin typeface="+mn-lt"/>
        <a:ea typeface="+mn-ea"/>
        <a:cs typeface="+mn-cs"/>
        <a:sym typeface="Didot"/>
      </a:defRPr>
    </a:lvl5pPr>
    <a:lvl6pPr marL="0" marR="0" indent="0" algn="l" defTabSz="825500" rtl="0" fontAlgn="auto" latinLnBrk="0" hangingPunct="0">
      <a:lnSpc>
        <a:spcPct val="100000"/>
      </a:lnSpc>
      <a:spcBef>
        <a:spcPts val="4500"/>
      </a:spcBef>
      <a:spcAft>
        <a:spcPts val="0"/>
      </a:spcAft>
      <a:buClr>
        <a:srgbClr val="9A7865"/>
      </a:buClr>
      <a:buSzTx/>
      <a:buFontTx/>
      <a:buNone/>
      <a:tabLst/>
      <a:defRPr kumimoji="0" sz="8600" b="0" i="0" u="none" strike="noStrike" cap="none" spc="0" normalizeH="0" baseline="0">
        <a:ln>
          <a:noFill/>
        </a:ln>
        <a:solidFill>
          <a:srgbClr val="333333"/>
        </a:solidFill>
        <a:effectLst/>
        <a:uFillTx/>
        <a:latin typeface="+mn-lt"/>
        <a:ea typeface="+mn-ea"/>
        <a:cs typeface="+mn-cs"/>
        <a:sym typeface="Didot"/>
      </a:defRPr>
    </a:lvl6pPr>
    <a:lvl7pPr marL="0" marR="0" indent="0" algn="l" defTabSz="825500" rtl="0" fontAlgn="auto" latinLnBrk="0" hangingPunct="0">
      <a:lnSpc>
        <a:spcPct val="100000"/>
      </a:lnSpc>
      <a:spcBef>
        <a:spcPts val="4500"/>
      </a:spcBef>
      <a:spcAft>
        <a:spcPts val="0"/>
      </a:spcAft>
      <a:buClr>
        <a:srgbClr val="9A7865"/>
      </a:buClr>
      <a:buSzTx/>
      <a:buFontTx/>
      <a:buNone/>
      <a:tabLst/>
      <a:defRPr kumimoji="0" sz="8600" b="0" i="0" u="none" strike="noStrike" cap="none" spc="0" normalizeH="0" baseline="0">
        <a:ln>
          <a:noFill/>
        </a:ln>
        <a:solidFill>
          <a:srgbClr val="333333"/>
        </a:solidFill>
        <a:effectLst/>
        <a:uFillTx/>
        <a:latin typeface="+mn-lt"/>
        <a:ea typeface="+mn-ea"/>
        <a:cs typeface="+mn-cs"/>
        <a:sym typeface="Didot"/>
      </a:defRPr>
    </a:lvl7pPr>
    <a:lvl8pPr marL="0" marR="0" indent="0" algn="l" defTabSz="825500" rtl="0" fontAlgn="auto" latinLnBrk="0" hangingPunct="0">
      <a:lnSpc>
        <a:spcPct val="100000"/>
      </a:lnSpc>
      <a:spcBef>
        <a:spcPts val="4500"/>
      </a:spcBef>
      <a:spcAft>
        <a:spcPts val="0"/>
      </a:spcAft>
      <a:buClr>
        <a:srgbClr val="9A7865"/>
      </a:buClr>
      <a:buSzTx/>
      <a:buFontTx/>
      <a:buNone/>
      <a:tabLst/>
      <a:defRPr kumimoji="0" sz="8600" b="0" i="0" u="none" strike="noStrike" cap="none" spc="0" normalizeH="0" baseline="0">
        <a:ln>
          <a:noFill/>
        </a:ln>
        <a:solidFill>
          <a:srgbClr val="333333"/>
        </a:solidFill>
        <a:effectLst/>
        <a:uFillTx/>
        <a:latin typeface="+mn-lt"/>
        <a:ea typeface="+mn-ea"/>
        <a:cs typeface="+mn-cs"/>
        <a:sym typeface="Didot"/>
      </a:defRPr>
    </a:lvl8pPr>
    <a:lvl9pPr marL="0" marR="0" indent="0" algn="l" defTabSz="825500" rtl="0" fontAlgn="auto" latinLnBrk="0" hangingPunct="0">
      <a:lnSpc>
        <a:spcPct val="100000"/>
      </a:lnSpc>
      <a:spcBef>
        <a:spcPts val="4500"/>
      </a:spcBef>
      <a:spcAft>
        <a:spcPts val="0"/>
      </a:spcAft>
      <a:buClr>
        <a:srgbClr val="9A7865"/>
      </a:buClr>
      <a:buSzTx/>
      <a:buFontTx/>
      <a:buNone/>
      <a:tabLst/>
      <a:defRPr kumimoji="0" sz="8600" b="0" i="0" u="none" strike="noStrike" cap="none" spc="0" normalizeH="0" baseline="0">
        <a:ln>
          <a:noFill/>
        </a:ln>
        <a:solidFill>
          <a:srgbClr val="333333"/>
        </a:solidFill>
        <a:effectLst/>
        <a:uFillTx/>
        <a:latin typeface="+mn-lt"/>
        <a:ea typeface="+mn-ea"/>
        <a:cs typeface="+mn-cs"/>
        <a:sym typeface="Dido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59411C"/>
        </a:fontRef>
        <a:srgbClr val="59411C"/>
      </a:tcTxStyle>
      <a:tcStyle>
        <a:tcBdr>
          <a:left>
            <a:ln w="12700" cap="flat">
              <a:solidFill>
                <a:srgbClr val="B8A992"/>
              </a:solidFill>
              <a:prstDash val="solid"/>
              <a:miter lim="400000"/>
            </a:ln>
          </a:left>
          <a:right>
            <a:ln w="12700" cap="flat">
              <a:solidFill>
                <a:srgbClr val="B8A992"/>
              </a:solidFill>
              <a:prstDash val="solid"/>
              <a:miter lim="400000"/>
            </a:ln>
          </a:right>
          <a:top>
            <a:ln w="12700" cap="flat">
              <a:solidFill>
                <a:srgbClr val="B8A992"/>
              </a:solidFill>
              <a:prstDash val="solid"/>
              <a:miter lim="400000"/>
            </a:ln>
          </a:top>
          <a:bottom>
            <a:ln w="12700" cap="flat">
              <a:solidFill>
                <a:srgbClr val="B8A992"/>
              </a:solidFill>
              <a:prstDash val="solid"/>
              <a:miter lim="400000"/>
            </a:ln>
          </a:bottom>
          <a:insideH>
            <a:ln w="12700" cap="flat">
              <a:solidFill>
                <a:srgbClr val="B8A992"/>
              </a:solidFill>
              <a:prstDash val="solid"/>
              <a:miter lim="400000"/>
            </a:ln>
          </a:insideH>
          <a:insideV>
            <a:ln w="12700" cap="flat">
              <a:solidFill>
                <a:srgbClr val="B8A992"/>
              </a:solidFill>
              <a:prstDash val="solid"/>
              <a:miter lim="400000"/>
            </a:ln>
          </a:insideV>
        </a:tcBdr>
        <a:fill>
          <a:solidFill>
            <a:srgbClr val="ECDEB5"/>
          </a:solidFill>
        </a:fill>
      </a:tcStyle>
    </a:wholeTbl>
    <a:band2H>
      <a:tcTxStyle/>
      <a:tcStyle>
        <a:tcBdr/>
        <a:fill>
          <a:solidFill>
            <a:srgbClr val="E7D4AC"/>
          </a:solidFill>
        </a:fill>
      </a:tcStyle>
    </a:band2H>
    <a:firstCol>
      <a:tcTxStyle b="off" i="off">
        <a:fontRef idx="minor">
          <a:srgbClr val="353528"/>
        </a:fontRef>
        <a:srgbClr val="353528"/>
      </a:tcTxStyle>
      <a:tcStyle>
        <a:tcBdr>
          <a:left>
            <a:ln w="12700" cap="flat">
              <a:solidFill>
                <a:srgbClr val="B8A992"/>
              </a:solidFill>
              <a:prstDash val="solid"/>
              <a:miter lim="400000"/>
            </a:ln>
          </a:left>
          <a:right>
            <a:ln w="12700" cap="flat">
              <a:solidFill>
                <a:srgbClr val="353528"/>
              </a:solidFill>
              <a:prstDash val="solid"/>
              <a:miter lim="400000"/>
            </a:ln>
          </a:right>
          <a:top>
            <a:ln w="12700" cap="flat">
              <a:solidFill>
                <a:srgbClr val="B8A992"/>
              </a:solidFill>
              <a:prstDash val="solid"/>
              <a:miter lim="400000"/>
            </a:ln>
          </a:top>
          <a:bottom>
            <a:ln w="12700" cap="flat">
              <a:solidFill>
                <a:srgbClr val="B8A992"/>
              </a:solidFill>
              <a:prstDash val="solid"/>
              <a:miter lim="400000"/>
            </a:ln>
          </a:bottom>
          <a:insideH>
            <a:ln w="12700" cap="flat">
              <a:solidFill>
                <a:srgbClr val="B8A992"/>
              </a:solidFill>
              <a:prstDash val="solid"/>
              <a:miter lim="400000"/>
            </a:ln>
          </a:insideH>
          <a:insideV>
            <a:ln w="12700" cap="flat">
              <a:solidFill>
                <a:srgbClr val="B8A992"/>
              </a:solidFill>
              <a:prstDash val="solid"/>
              <a:miter lim="400000"/>
            </a:ln>
          </a:insideV>
        </a:tcBdr>
        <a:fill>
          <a:solidFill>
            <a:srgbClr val="DCCAAB"/>
          </a:solidFill>
        </a:fill>
      </a:tcStyle>
    </a:firstCol>
    <a:lastRow>
      <a:tcTxStyle b="off" i="off">
        <a:fontRef idx="minor">
          <a:srgbClr val="353528"/>
        </a:fontRef>
        <a:srgbClr val="353528"/>
      </a:tcTxStyle>
      <a:tcStyle>
        <a:tcBdr>
          <a:left>
            <a:ln w="12700" cap="flat">
              <a:solidFill>
                <a:srgbClr val="B8A992"/>
              </a:solidFill>
              <a:prstDash val="solid"/>
              <a:miter lim="400000"/>
            </a:ln>
          </a:left>
          <a:right>
            <a:ln w="12700" cap="flat">
              <a:solidFill>
                <a:srgbClr val="B8A992"/>
              </a:solidFill>
              <a:prstDash val="solid"/>
              <a:miter lim="400000"/>
            </a:ln>
          </a:right>
          <a:top>
            <a:ln w="25400" cap="flat">
              <a:solidFill>
                <a:srgbClr val="353528"/>
              </a:solidFill>
              <a:prstDash val="solid"/>
              <a:miter lim="400000"/>
            </a:ln>
          </a:top>
          <a:bottom>
            <a:ln w="12700" cap="flat">
              <a:solidFill>
                <a:srgbClr val="B8A992"/>
              </a:solidFill>
              <a:prstDash val="solid"/>
              <a:miter lim="400000"/>
            </a:ln>
          </a:bottom>
          <a:insideH>
            <a:ln w="12700" cap="flat">
              <a:solidFill>
                <a:srgbClr val="B8A992"/>
              </a:solidFill>
              <a:prstDash val="solid"/>
              <a:miter lim="400000"/>
            </a:ln>
          </a:insideH>
          <a:insideV>
            <a:ln w="12700" cap="flat">
              <a:solidFill>
                <a:srgbClr val="B8A992"/>
              </a:solidFill>
              <a:prstDash val="solid"/>
              <a:miter lim="400000"/>
            </a:ln>
          </a:insideV>
        </a:tcBdr>
        <a:fill>
          <a:solidFill>
            <a:srgbClr val="ECDEB5">
              <a:alpha val="64999"/>
            </a:srgbClr>
          </a:solidFill>
        </a:fill>
      </a:tcStyle>
    </a:lastRow>
    <a:firstRow>
      <a:tcTxStyle b="off" i="off">
        <a:fontRef idx="minor">
          <a:srgbClr val="353528"/>
        </a:fontRef>
        <a:srgbClr val="353528"/>
      </a:tcTxStyle>
      <a:tcStyle>
        <a:tcBdr>
          <a:left>
            <a:ln w="12700" cap="flat">
              <a:solidFill>
                <a:srgbClr val="B8A992"/>
              </a:solidFill>
              <a:prstDash val="solid"/>
              <a:miter lim="400000"/>
            </a:ln>
          </a:left>
          <a:right>
            <a:ln w="12700" cap="flat">
              <a:solidFill>
                <a:srgbClr val="B8A992"/>
              </a:solidFill>
              <a:prstDash val="solid"/>
              <a:miter lim="400000"/>
            </a:ln>
          </a:right>
          <a:top>
            <a:ln w="12700" cap="flat">
              <a:solidFill>
                <a:srgbClr val="B8A992"/>
              </a:solidFill>
              <a:prstDash val="solid"/>
              <a:miter lim="400000"/>
            </a:ln>
          </a:top>
          <a:bottom>
            <a:ln w="12700" cap="flat">
              <a:solidFill>
                <a:srgbClr val="353528"/>
              </a:solidFill>
              <a:prstDash val="solid"/>
              <a:miter lim="400000"/>
            </a:ln>
          </a:bottom>
          <a:insideH>
            <a:ln w="12700" cap="flat">
              <a:solidFill>
                <a:srgbClr val="B8A992"/>
              </a:solidFill>
              <a:prstDash val="solid"/>
              <a:miter lim="400000"/>
            </a:ln>
          </a:insideH>
          <a:insideV>
            <a:ln w="12700" cap="flat">
              <a:solidFill>
                <a:srgbClr val="B8A992"/>
              </a:solidFill>
              <a:prstDash val="solid"/>
              <a:miter lim="400000"/>
            </a:ln>
          </a:insideV>
        </a:tcBdr>
        <a:fill>
          <a:solidFill>
            <a:srgbClr val="DCCAAB"/>
          </a:solidFill>
        </a:fill>
      </a:tcStyle>
    </a:firstRow>
  </a:tblStyle>
  <a:tblStyle styleId="{C7B018BB-80A7-4F77-B60F-C8B233D01FF8}" styleName="">
    <a:tblBg/>
    <a:wholeTbl>
      <a:tcTxStyle b="off" i="off">
        <a:fontRef idx="minor">
          <a:srgbClr val="59411C"/>
        </a:fontRef>
        <a:srgbClr val="59411C"/>
      </a:tcTxStyle>
      <a:tcStyle>
        <a:tcBdr>
          <a:left>
            <a:ln w="12700" cap="flat">
              <a:noFill/>
              <a:miter lim="400000"/>
            </a:ln>
          </a:left>
          <a:right>
            <a:ln w="12700" cap="flat">
              <a:noFill/>
              <a:miter lim="400000"/>
            </a:ln>
          </a:right>
          <a:top>
            <a:ln w="12700" cap="flat">
              <a:solidFill>
                <a:srgbClr val="6F6F6F"/>
              </a:solidFill>
              <a:prstDash val="solid"/>
              <a:miter lim="400000"/>
            </a:ln>
          </a:top>
          <a:bottom>
            <a:ln w="12700" cap="flat">
              <a:solidFill>
                <a:srgbClr val="6F6F6F"/>
              </a:solidFill>
              <a:prstDash val="solid"/>
              <a:miter lim="400000"/>
            </a:ln>
          </a:bottom>
          <a:insideH>
            <a:ln w="12700" cap="flat">
              <a:solidFill>
                <a:srgbClr val="6F6F6F"/>
              </a:solidFill>
              <a:prstDash val="solid"/>
              <a:miter lim="400000"/>
            </a:ln>
          </a:insideH>
          <a:insideV>
            <a:ln w="12700" cap="flat">
              <a:noFill/>
              <a:miter lim="400000"/>
            </a:ln>
          </a:insideV>
        </a:tcBdr>
        <a:fill>
          <a:solidFill>
            <a:srgbClr val="EBDFBA">
              <a:alpha val="64999"/>
            </a:srgbClr>
          </a:solidFill>
        </a:fill>
      </a:tcStyle>
    </a:wholeTbl>
    <a:band2H>
      <a:tcTxStyle/>
      <a:tcStyle>
        <a:tcBdr/>
        <a:fill>
          <a:solidFill>
            <a:srgbClr val="E3D3A5"/>
          </a:solidFill>
        </a:fill>
      </a:tcStyle>
    </a:band2H>
    <a:firstCol>
      <a:tcTxStyle b="off" i="off">
        <a:fontRef idx="minor">
          <a:srgbClr val="353528"/>
        </a:fontRef>
        <a:srgbClr val="353528"/>
      </a:tcTxStyle>
      <a:tcStyle>
        <a:tcBdr>
          <a:left>
            <a:ln w="12700" cap="flat">
              <a:solidFill>
                <a:srgbClr val="6F6F6F"/>
              </a:solidFill>
              <a:prstDash val="solid"/>
              <a:miter lim="400000"/>
            </a:ln>
          </a:left>
          <a:right>
            <a:ln w="12700" cap="flat">
              <a:solidFill>
                <a:srgbClr val="6F6F6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D5CEA8"/>
          </a:solidFill>
        </a:fill>
      </a:tcStyle>
    </a:firstCol>
    <a:lastRow>
      <a:tcTxStyle b="off" i="off">
        <a:fontRef idx="minor">
          <a:srgbClr val="353528"/>
        </a:fontRef>
        <a:srgbClr val="353528"/>
      </a:tcTxStyle>
      <a:tcStyle>
        <a:tcBdr>
          <a:left>
            <a:ln w="12700" cap="flat">
              <a:noFill/>
              <a:miter lim="400000"/>
            </a:ln>
          </a:left>
          <a:right>
            <a:ln w="12700" cap="flat">
              <a:noFill/>
              <a:miter lim="400000"/>
            </a:ln>
          </a:right>
          <a:top>
            <a:ln w="25400" cap="flat">
              <a:solidFill>
                <a:srgbClr val="50503C"/>
              </a:solidFill>
              <a:prstDash val="solid"/>
              <a:miter lim="400000"/>
            </a:ln>
          </a:top>
          <a:bottom>
            <a:ln w="12700" cap="flat">
              <a:solidFill>
                <a:srgbClr val="6F6F6F"/>
              </a:solidFill>
              <a:prstDash val="solid"/>
              <a:miter lim="400000"/>
            </a:ln>
          </a:bottom>
          <a:insideH>
            <a:ln w="12700" cap="flat">
              <a:noFill/>
              <a:miter lim="400000"/>
            </a:ln>
          </a:insideH>
          <a:insideV>
            <a:ln w="12700" cap="flat">
              <a:noFill/>
              <a:miter lim="400000"/>
            </a:ln>
          </a:insideV>
        </a:tcBdr>
        <a:fill>
          <a:solidFill>
            <a:srgbClr val="EBDFBA">
              <a:alpha val="64999"/>
            </a:srgbClr>
          </a:solidFill>
        </a:fill>
      </a:tcStyle>
    </a:lastRow>
    <a:firstRow>
      <a:tcTxStyle b="off" i="off">
        <a:fontRef idx="minor">
          <a:srgbClr val="353528"/>
        </a:fontRef>
        <a:srgbClr val="353528"/>
      </a:tcTxStyle>
      <a:tcStyle>
        <a:tcBdr>
          <a:left>
            <a:ln w="12700" cap="flat">
              <a:noFill/>
              <a:miter lim="400000"/>
            </a:ln>
          </a:left>
          <a:right>
            <a:ln w="12700" cap="flat">
              <a:noFill/>
              <a:miter lim="400000"/>
            </a:ln>
          </a:right>
          <a:top>
            <a:ln w="12700" cap="flat">
              <a:solidFill>
                <a:srgbClr val="6F6F6F"/>
              </a:solidFill>
              <a:prstDash val="solid"/>
              <a:miter lim="400000"/>
            </a:ln>
          </a:top>
          <a:bottom>
            <a:ln w="12700" cap="flat">
              <a:solidFill>
                <a:srgbClr val="6F6F6F"/>
              </a:solidFill>
              <a:prstDash val="solid"/>
              <a:miter lim="400000"/>
            </a:ln>
          </a:bottom>
          <a:insideH>
            <a:ln w="12700" cap="flat">
              <a:noFill/>
              <a:miter lim="400000"/>
            </a:ln>
          </a:insideH>
          <a:insideV>
            <a:ln w="12700" cap="flat">
              <a:noFill/>
              <a:miter lim="400000"/>
            </a:ln>
          </a:insideV>
        </a:tcBdr>
        <a:fill>
          <a:solidFill>
            <a:srgbClr val="B2B78B"/>
          </a:solidFill>
        </a:fill>
      </a:tcStyle>
    </a:firstRow>
  </a:tblStyle>
  <a:tblStyle styleId="{EEE7283C-3CF3-47DC-8721-378D4A62B228}" styleName="">
    <a:tblBg/>
    <a:wholeTbl>
      <a:tcTxStyle b="off" i="off">
        <a:fontRef idx="minor">
          <a:srgbClr val="59411C"/>
        </a:fontRef>
        <a:srgbClr val="59411C"/>
      </a:tcTxStyle>
      <a:tcStyle>
        <a:tcBdr>
          <a:left>
            <a:ln w="12700" cap="flat">
              <a:noFill/>
              <a:miter lim="400000"/>
            </a:ln>
          </a:left>
          <a:right>
            <a:ln w="12700" cap="flat">
              <a:noFill/>
              <a:miter lim="400000"/>
            </a:ln>
          </a:right>
          <a:top>
            <a:ln w="12700" cap="flat">
              <a:solidFill>
                <a:srgbClr val="8B8173"/>
              </a:solidFill>
              <a:prstDash val="solid"/>
              <a:miter lim="400000"/>
            </a:ln>
          </a:top>
          <a:bottom>
            <a:ln w="12700" cap="flat">
              <a:solidFill>
                <a:srgbClr val="8B8173"/>
              </a:solidFill>
              <a:prstDash val="solid"/>
              <a:miter lim="400000"/>
            </a:ln>
          </a:bottom>
          <a:insideH>
            <a:ln w="12700" cap="flat">
              <a:solidFill>
                <a:srgbClr val="8B8173"/>
              </a:solidFill>
              <a:prstDash val="solid"/>
              <a:miter lim="400000"/>
            </a:ln>
          </a:insideH>
          <a:insideV>
            <a:ln w="12700" cap="flat">
              <a:noFill/>
              <a:miter lim="400000"/>
            </a:ln>
          </a:insideV>
        </a:tcBdr>
        <a:fill>
          <a:solidFill>
            <a:srgbClr val="DECB9D"/>
          </a:solidFill>
        </a:fill>
      </a:tcStyle>
    </a:wholeTbl>
    <a:band2H>
      <a:tcTxStyle/>
      <a:tcStyle>
        <a:tcBdr/>
        <a:fill>
          <a:solidFill>
            <a:srgbClr val="D9C28E"/>
          </a:solidFill>
        </a:fill>
      </a:tcStyle>
    </a:band2H>
    <a:firstCol>
      <a:tcTxStyle b="off" i="off">
        <a:fontRef idx="minor">
          <a:srgbClr val="353528"/>
        </a:fontRef>
        <a:srgbClr val="353528"/>
      </a:tcTxStyle>
      <a:tcStyle>
        <a:tcBdr>
          <a:left>
            <a:ln w="12700" cap="flat">
              <a:solidFill>
                <a:srgbClr val="8B8173"/>
              </a:solidFill>
              <a:prstDash val="solid"/>
              <a:miter lim="400000"/>
            </a:ln>
          </a:left>
          <a:right>
            <a:ln w="12700" cap="flat">
              <a:solidFill>
                <a:srgbClr val="8B8173"/>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CB3A1"/>
          </a:solidFill>
        </a:fill>
      </a:tcStyle>
    </a:firstCol>
    <a:lastRow>
      <a:tcTxStyle b="off" i="off">
        <a:fontRef idx="minor">
          <a:srgbClr val="353528"/>
        </a:fontRef>
        <a:srgbClr val="353528"/>
      </a:tcTxStyle>
      <a:tcStyle>
        <a:tcBdr>
          <a:left>
            <a:ln w="12700" cap="flat">
              <a:noFill/>
              <a:miter lim="400000"/>
            </a:ln>
          </a:left>
          <a:right>
            <a:ln w="12700" cap="flat">
              <a:noFill/>
              <a:miter lim="400000"/>
            </a:ln>
          </a:right>
          <a:top>
            <a:ln w="25400" cap="flat">
              <a:solidFill>
                <a:srgbClr val="353528"/>
              </a:solidFill>
              <a:prstDash val="solid"/>
              <a:miter lim="400000"/>
            </a:ln>
          </a:top>
          <a:bottom>
            <a:ln w="12700" cap="flat">
              <a:solidFill>
                <a:srgbClr val="8B8173"/>
              </a:solidFill>
              <a:prstDash val="solid"/>
              <a:miter lim="400000"/>
            </a:ln>
          </a:bottom>
          <a:insideH>
            <a:ln w="12700" cap="flat">
              <a:noFill/>
              <a:miter lim="400000"/>
            </a:ln>
          </a:insideH>
          <a:insideV>
            <a:ln w="12700" cap="flat">
              <a:noFill/>
              <a:miter lim="400000"/>
            </a:ln>
          </a:insideV>
        </a:tcBdr>
        <a:fill>
          <a:solidFill>
            <a:srgbClr val="DECB9D"/>
          </a:solidFill>
        </a:fill>
      </a:tcStyle>
    </a:lastRow>
    <a:firstRow>
      <a:tcTxStyle b="off" i="off">
        <a:fontRef idx="minor">
          <a:srgbClr val="353528"/>
        </a:fontRef>
        <a:srgbClr val="353528"/>
      </a:tcTxStyle>
      <a:tcStyle>
        <a:tcBdr>
          <a:left>
            <a:ln w="12700" cap="flat">
              <a:noFill/>
              <a:miter lim="400000"/>
            </a:ln>
          </a:left>
          <a:right>
            <a:ln w="12700" cap="flat">
              <a:noFill/>
              <a:miter lim="400000"/>
            </a:ln>
          </a:right>
          <a:top>
            <a:ln w="12700" cap="flat">
              <a:solidFill>
                <a:srgbClr val="786E5F"/>
              </a:solidFill>
              <a:prstDash val="solid"/>
              <a:miter lim="400000"/>
            </a:ln>
          </a:top>
          <a:bottom>
            <a:ln w="12700" cap="flat">
              <a:solidFill>
                <a:srgbClr val="8B8173"/>
              </a:solidFill>
              <a:prstDash val="solid"/>
              <a:miter lim="400000"/>
            </a:ln>
          </a:bottom>
          <a:insideH>
            <a:ln w="12700" cap="flat">
              <a:noFill/>
              <a:miter lim="400000"/>
            </a:ln>
          </a:insideH>
          <a:insideV>
            <a:ln w="12700" cap="flat">
              <a:noFill/>
              <a:miter lim="400000"/>
            </a:ln>
          </a:insideV>
        </a:tcBdr>
        <a:fill>
          <a:solidFill>
            <a:srgbClr val="8CAAA5"/>
          </a:solidFill>
        </a:fill>
      </a:tcStyle>
    </a:firstRow>
  </a:tblStyle>
  <a:tblStyle styleId="{CF821DB8-F4EB-4A41-A1BA-3FCAFE7338EE}" styleName="">
    <a:tblBg/>
    <a:wholeTbl>
      <a:tcTxStyle b="off" i="off">
        <a:fontRef idx="minor">
          <a:srgbClr val="59411C"/>
        </a:fontRef>
        <a:srgbClr val="59411C"/>
      </a:tcTxStyle>
      <a:tcStyle>
        <a:tcBdr>
          <a:left>
            <a:ln w="12700" cap="flat">
              <a:solidFill>
                <a:srgbClr val="917359"/>
              </a:solidFill>
              <a:prstDash val="solid"/>
              <a:miter lim="400000"/>
            </a:ln>
          </a:left>
          <a:right>
            <a:ln w="12700" cap="flat">
              <a:solidFill>
                <a:srgbClr val="917359"/>
              </a:solidFill>
              <a:prstDash val="solid"/>
              <a:miter lim="400000"/>
            </a:ln>
          </a:right>
          <a:top>
            <a:ln w="12700" cap="flat">
              <a:solidFill>
                <a:srgbClr val="917359"/>
              </a:solidFill>
              <a:prstDash val="solid"/>
              <a:miter lim="400000"/>
            </a:ln>
          </a:top>
          <a:bottom>
            <a:ln w="12700" cap="flat">
              <a:solidFill>
                <a:srgbClr val="917359"/>
              </a:solidFill>
              <a:prstDash val="solid"/>
              <a:miter lim="400000"/>
            </a:ln>
          </a:bottom>
          <a:insideH>
            <a:ln w="12700" cap="flat">
              <a:solidFill>
                <a:srgbClr val="917359"/>
              </a:solidFill>
              <a:prstDash val="solid"/>
              <a:miter lim="400000"/>
            </a:ln>
          </a:insideH>
          <a:insideV>
            <a:ln w="12700" cap="flat">
              <a:solidFill>
                <a:srgbClr val="917359"/>
              </a:solidFill>
              <a:prstDash val="solid"/>
              <a:miter lim="400000"/>
            </a:ln>
          </a:insideV>
        </a:tcBdr>
        <a:fill>
          <a:solidFill>
            <a:srgbClr val="DECB9D"/>
          </a:solidFill>
        </a:fill>
      </a:tcStyle>
    </a:wholeTbl>
    <a:band2H>
      <a:tcTxStyle/>
      <a:tcStyle>
        <a:tcBdr/>
        <a:fill>
          <a:solidFill>
            <a:srgbClr val="D9C28E"/>
          </a:solidFill>
        </a:fill>
      </a:tcStyle>
    </a:band2H>
    <a:firstCol>
      <a:tcTxStyle b="off" i="off">
        <a:fontRef idx="minor">
          <a:srgbClr val="353528"/>
        </a:fontRef>
        <a:srgbClr val="353528"/>
      </a:tcTxStyle>
      <a:tcStyle>
        <a:tcBdr>
          <a:left>
            <a:ln w="12700" cap="flat">
              <a:solidFill>
                <a:srgbClr val="917359"/>
              </a:solidFill>
              <a:prstDash val="solid"/>
              <a:miter lim="400000"/>
            </a:ln>
          </a:left>
          <a:right>
            <a:ln w="12700" cap="flat">
              <a:solidFill>
                <a:srgbClr val="917359"/>
              </a:solidFill>
              <a:prstDash val="solid"/>
              <a:miter lim="400000"/>
            </a:ln>
          </a:right>
          <a:top>
            <a:ln w="12700" cap="flat">
              <a:solidFill>
                <a:srgbClr val="917359"/>
              </a:solidFill>
              <a:prstDash val="solid"/>
              <a:miter lim="400000"/>
            </a:ln>
          </a:top>
          <a:bottom>
            <a:ln w="12700" cap="flat">
              <a:solidFill>
                <a:srgbClr val="917359"/>
              </a:solidFill>
              <a:prstDash val="solid"/>
              <a:miter lim="400000"/>
            </a:ln>
          </a:bottom>
          <a:insideH>
            <a:ln w="12700" cap="flat">
              <a:solidFill>
                <a:srgbClr val="917359"/>
              </a:solidFill>
              <a:prstDash val="solid"/>
              <a:miter lim="400000"/>
            </a:ln>
          </a:insideH>
          <a:insideV>
            <a:ln w="12700" cap="flat">
              <a:noFill/>
              <a:miter lim="400000"/>
            </a:ln>
          </a:insideV>
        </a:tcBdr>
        <a:fill>
          <a:solidFill>
            <a:srgbClr val="EBD7AF"/>
          </a:solidFill>
        </a:fill>
      </a:tcStyle>
    </a:firstCol>
    <a:lastRow>
      <a:tcTxStyle b="off" i="off">
        <a:fontRef idx="minor">
          <a:srgbClr val="353528"/>
        </a:fontRef>
        <a:srgbClr val="353528"/>
      </a:tcTxStyle>
      <a:tcStyle>
        <a:tcBdr>
          <a:left>
            <a:ln w="12700" cap="flat">
              <a:solidFill>
                <a:srgbClr val="917359"/>
              </a:solidFill>
              <a:prstDash val="solid"/>
              <a:miter lim="400000"/>
            </a:ln>
          </a:left>
          <a:right>
            <a:ln w="12700" cap="flat">
              <a:solidFill>
                <a:srgbClr val="917359"/>
              </a:solidFill>
              <a:prstDash val="solid"/>
              <a:miter lim="400000"/>
            </a:ln>
          </a:right>
          <a:top>
            <a:ln w="12700" cap="flat">
              <a:solidFill>
                <a:srgbClr val="917359"/>
              </a:solidFill>
              <a:prstDash val="solid"/>
              <a:miter lim="400000"/>
            </a:ln>
          </a:top>
          <a:bottom>
            <a:ln w="12700" cap="flat">
              <a:solidFill>
                <a:srgbClr val="917359"/>
              </a:solidFill>
              <a:prstDash val="solid"/>
              <a:miter lim="400000"/>
            </a:ln>
          </a:bottom>
          <a:insideH>
            <a:ln w="12700" cap="flat">
              <a:noFill/>
              <a:miter lim="400000"/>
            </a:ln>
          </a:insideH>
          <a:insideV>
            <a:ln w="12700" cap="flat">
              <a:solidFill>
                <a:srgbClr val="917359"/>
              </a:solidFill>
              <a:prstDash val="solid"/>
              <a:miter lim="400000"/>
            </a:ln>
          </a:insideV>
        </a:tcBdr>
        <a:fill>
          <a:solidFill>
            <a:srgbClr val="B48F6B"/>
          </a:solidFill>
        </a:fill>
      </a:tcStyle>
    </a:lastRow>
    <a:firstRow>
      <a:tcTxStyle b="off" i="off">
        <a:fontRef idx="minor">
          <a:srgbClr val="353528"/>
        </a:fontRef>
        <a:srgbClr val="353528"/>
      </a:tcTxStyle>
      <a:tcStyle>
        <a:tcBdr>
          <a:left>
            <a:ln w="12700" cap="flat">
              <a:solidFill>
                <a:srgbClr val="917359"/>
              </a:solidFill>
              <a:prstDash val="solid"/>
              <a:miter lim="400000"/>
            </a:ln>
          </a:left>
          <a:right>
            <a:ln w="12700" cap="flat">
              <a:solidFill>
                <a:srgbClr val="917359"/>
              </a:solidFill>
              <a:prstDash val="solid"/>
              <a:miter lim="400000"/>
            </a:ln>
          </a:right>
          <a:top>
            <a:ln w="12700" cap="flat">
              <a:solidFill>
                <a:srgbClr val="917359"/>
              </a:solidFill>
              <a:prstDash val="solid"/>
              <a:miter lim="400000"/>
            </a:ln>
          </a:top>
          <a:bottom>
            <a:ln w="12700" cap="flat">
              <a:solidFill>
                <a:srgbClr val="917359"/>
              </a:solidFill>
              <a:prstDash val="solid"/>
              <a:miter lim="400000"/>
            </a:ln>
          </a:bottom>
          <a:insideH>
            <a:ln w="12700" cap="flat">
              <a:noFill/>
              <a:miter lim="400000"/>
            </a:ln>
          </a:insideH>
          <a:insideV>
            <a:ln w="12700" cap="flat">
              <a:solidFill>
                <a:srgbClr val="917359"/>
              </a:solidFill>
              <a:prstDash val="solid"/>
              <a:miter lim="400000"/>
            </a:ln>
          </a:insideV>
        </a:tcBdr>
        <a:fill>
          <a:solidFill>
            <a:srgbClr val="B48F6B"/>
          </a:solidFill>
        </a:fill>
      </a:tcStyle>
    </a:firstRow>
  </a:tblStyle>
  <a:tblStyle styleId="{33BA23B1-9221-436E-865A-0063620EA4FD}" styleName="">
    <a:tblBg/>
    <a:wholeTbl>
      <a:tcTxStyle b="off" i="off">
        <a:fontRef idx="minor">
          <a:srgbClr val="5D5D5D"/>
        </a:fontRef>
        <a:srgbClr val="5D5D5D"/>
      </a:tcTxStyle>
      <a:tcStyle>
        <a:tcBdr>
          <a:left>
            <a:ln w="12700" cap="flat">
              <a:solidFill>
                <a:srgbClr val="828282"/>
              </a:solidFill>
              <a:prstDash val="solid"/>
              <a:miter lim="400000"/>
            </a:ln>
          </a:left>
          <a:right>
            <a:ln w="12700" cap="flat">
              <a:solidFill>
                <a:srgbClr val="828282"/>
              </a:solidFill>
              <a:prstDash val="solid"/>
              <a:miter lim="400000"/>
            </a:ln>
          </a:right>
          <a:top>
            <a:ln w="12700" cap="flat">
              <a:solidFill>
                <a:srgbClr val="828282"/>
              </a:solidFill>
              <a:prstDash val="solid"/>
              <a:miter lim="400000"/>
            </a:ln>
          </a:top>
          <a:bottom>
            <a:ln w="12700" cap="flat">
              <a:solidFill>
                <a:srgbClr val="828282"/>
              </a:solidFill>
              <a:prstDash val="solid"/>
              <a:miter lim="400000"/>
            </a:ln>
          </a:bottom>
          <a:insideH>
            <a:ln w="12700" cap="flat">
              <a:solidFill>
                <a:srgbClr val="828282"/>
              </a:solidFill>
              <a:prstDash val="solid"/>
              <a:miter lim="400000"/>
            </a:ln>
          </a:insideH>
          <a:insideV>
            <a:ln w="12700" cap="flat">
              <a:solidFill>
                <a:srgbClr val="828282"/>
              </a:solidFill>
              <a:prstDash val="solid"/>
              <a:miter lim="400000"/>
            </a:ln>
          </a:insideV>
        </a:tcBdr>
        <a:fill>
          <a:solidFill>
            <a:srgbClr val="ECDEB5"/>
          </a:solidFill>
        </a:fill>
      </a:tcStyle>
    </a:wholeTbl>
    <a:band2H>
      <a:tcTxStyle/>
      <a:tcStyle>
        <a:tcBdr/>
        <a:fill>
          <a:solidFill>
            <a:srgbClr val="DED4B6"/>
          </a:solidFill>
        </a:fill>
      </a:tcStyle>
    </a:band2H>
    <a:firstCol>
      <a:tcTxStyle b="off" i="off">
        <a:fontRef idx="minor">
          <a:srgbClr val="353528"/>
        </a:fontRef>
        <a:srgbClr val="353528"/>
      </a:tcTxStyle>
      <a:tcStyle>
        <a:tcBdr>
          <a:left>
            <a:ln w="12700" cap="flat">
              <a:solidFill>
                <a:srgbClr val="828282"/>
              </a:solidFill>
              <a:prstDash val="solid"/>
              <a:miter lim="400000"/>
            </a:ln>
          </a:left>
          <a:right>
            <a:ln w="12700" cap="flat">
              <a:solidFill>
                <a:srgbClr val="828282"/>
              </a:solidFill>
              <a:prstDash val="solid"/>
              <a:miter lim="400000"/>
            </a:ln>
          </a:right>
          <a:top>
            <a:ln w="12700" cap="flat">
              <a:solidFill>
                <a:srgbClr val="828282"/>
              </a:solidFill>
              <a:prstDash val="solid"/>
              <a:miter lim="400000"/>
            </a:ln>
          </a:top>
          <a:bottom>
            <a:ln w="12700" cap="flat">
              <a:solidFill>
                <a:srgbClr val="828282"/>
              </a:solidFill>
              <a:prstDash val="solid"/>
              <a:miter lim="400000"/>
            </a:ln>
          </a:bottom>
          <a:insideH>
            <a:ln w="12700" cap="flat">
              <a:solidFill>
                <a:srgbClr val="828282"/>
              </a:solidFill>
              <a:prstDash val="solid"/>
              <a:miter lim="400000"/>
            </a:ln>
          </a:insideH>
          <a:insideV>
            <a:ln w="12700" cap="flat">
              <a:noFill/>
              <a:miter lim="400000"/>
            </a:ln>
          </a:insideV>
        </a:tcBdr>
        <a:fill>
          <a:solidFill>
            <a:srgbClr val="D7CDBE"/>
          </a:solidFill>
        </a:fill>
      </a:tcStyle>
    </a:firstCol>
    <a:lastRow>
      <a:tcTxStyle b="off" i="off">
        <a:fontRef idx="minor">
          <a:srgbClr val="353528"/>
        </a:fontRef>
        <a:srgbClr val="353528"/>
      </a:tcTxStyle>
      <a:tcStyle>
        <a:tcBdr>
          <a:left>
            <a:ln w="12700" cap="flat">
              <a:noFill/>
              <a:miter lim="400000"/>
            </a:ln>
          </a:left>
          <a:right>
            <a:ln w="12700" cap="flat">
              <a:noFill/>
              <a:miter lim="400000"/>
            </a:ln>
          </a:right>
          <a:top>
            <a:ln w="12700" cap="flat">
              <a:solidFill>
                <a:srgbClr val="828282"/>
              </a:solidFill>
              <a:prstDash val="solid"/>
              <a:miter lim="400000"/>
            </a:ln>
          </a:top>
          <a:bottom>
            <a:ln w="12700" cap="flat">
              <a:solidFill>
                <a:srgbClr val="828282"/>
              </a:solidFill>
              <a:prstDash val="solid"/>
              <a:miter lim="400000"/>
            </a:ln>
          </a:bottom>
          <a:insideH>
            <a:ln w="12700" cap="flat">
              <a:noFill/>
              <a:miter lim="400000"/>
            </a:ln>
          </a:insideH>
          <a:insideV>
            <a:ln w="12700" cap="flat">
              <a:noFill/>
              <a:miter lim="400000"/>
            </a:ln>
          </a:insideV>
        </a:tcBdr>
        <a:fill>
          <a:solidFill>
            <a:srgbClr val="B9B4A5"/>
          </a:solidFill>
        </a:fill>
      </a:tcStyle>
    </a:lastRow>
    <a:firstRow>
      <a:tcTxStyle b="off" i="off">
        <a:fontRef idx="minor">
          <a:srgbClr val="353528"/>
        </a:fontRef>
        <a:srgbClr val="353528"/>
      </a:tcTxStyle>
      <a:tcStyle>
        <a:tcBdr>
          <a:left>
            <a:ln w="12700" cap="flat">
              <a:noFill/>
              <a:miter lim="400000"/>
            </a:ln>
          </a:left>
          <a:right>
            <a:ln w="12700" cap="flat">
              <a:noFill/>
              <a:miter lim="400000"/>
            </a:ln>
          </a:right>
          <a:top>
            <a:ln w="12700" cap="flat">
              <a:solidFill>
                <a:srgbClr val="828282"/>
              </a:solidFill>
              <a:prstDash val="solid"/>
              <a:miter lim="400000"/>
            </a:ln>
          </a:top>
          <a:bottom>
            <a:ln w="12700" cap="flat">
              <a:solidFill>
                <a:srgbClr val="828282"/>
              </a:solidFill>
              <a:prstDash val="solid"/>
              <a:miter lim="400000"/>
            </a:ln>
          </a:bottom>
          <a:insideH>
            <a:ln w="12700" cap="flat">
              <a:noFill/>
              <a:miter lim="400000"/>
            </a:ln>
          </a:insideH>
          <a:insideV>
            <a:ln w="12700" cap="flat">
              <a:noFill/>
              <a:miter lim="400000"/>
            </a:ln>
          </a:insideV>
        </a:tcBdr>
        <a:fill>
          <a:solidFill>
            <a:srgbClr val="B9B4A5"/>
          </a:solidFill>
        </a:fill>
      </a:tcStyle>
    </a:firstRow>
  </a:tblStyle>
  <a:tblStyle styleId="{2708684C-4D16-4618-839F-0558EEFCDFE6}" styleName="">
    <a:tblBg/>
    <a:wholeTbl>
      <a:tcTxStyle b="off" i="off">
        <a:fontRef idx="minor">
          <a:srgbClr val="5D5D5D"/>
        </a:fontRef>
        <a:srgbClr val="5D5D5D"/>
      </a:tcTxStyle>
      <a:tcStyle>
        <a:tcBdr>
          <a:left>
            <a:ln w="12700" cap="flat">
              <a:solidFill>
                <a:srgbClr val="83867F"/>
              </a:solidFill>
              <a:custDash>
                <a:ds d="200000" sp="200000"/>
              </a:custDash>
              <a:miter lim="400000"/>
            </a:ln>
          </a:left>
          <a:right>
            <a:ln w="12700" cap="flat">
              <a:solidFill>
                <a:srgbClr val="83867F"/>
              </a:solidFill>
              <a:custDash>
                <a:ds d="200000" sp="200000"/>
              </a:custDash>
              <a:miter lim="400000"/>
            </a:ln>
          </a:right>
          <a:top>
            <a:ln w="12700" cap="flat">
              <a:solidFill>
                <a:srgbClr val="83867F"/>
              </a:solidFill>
              <a:custDash>
                <a:ds d="200000" sp="200000"/>
              </a:custDash>
              <a:miter lim="400000"/>
            </a:ln>
          </a:top>
          <a:bottom>
            <a:ln w="12700" cap="flat">
              <a:solidFill>
                <a:srgbClr val="83867F"/>
              </a:solidFill>
              <a:custDash>
                <a:ds d="200000" sp="200000"/>
              </a:custDash>
              <a:miter lim="400000"/>
            </a:ln>
          </a:bottom>
          <a:insideH>
            <a:ln w="12700" cap="flat">
              <a:solidFill>
                <a:srgbClr val="83867F"/>
              </a:solidFill>
              <a:custDash>
                <a:ds d="200000" sp="200000"/>
              </a:custDash>
              <a:miter lim="400000"/>
            </a:ln>
          </a:insideH>
          <a:insideV>
            <a:ln w="12700" cap="flat">
              <a:solidFill>
                <a:srgbClr val="83867F"/>
              </a:solidFill>
              <a:custDash>
                <a:ds d="200000" sp="200000"/>
              </a:custDash>
              <a:miter lim="400000"/>
            </a:ln>
          </a:insideV>
        </a:tcBdr>
        <a:fill>
          <a:noFill/>
        </a:fill>
      </a:tcStyle>
    </a:wholeTbl>
    <a:band2H>
      <a:tcTxStyle/>
      <a:tcStyle>
        <a:tcBdr/>
        <a:fill>
          <a:solidFill>
            <a:srgbClr val="FFFFFF">
              <a:alpha val="20000"/>
            </a:srgbClr>
          </a:solidFill>
        </a:fill>
      </a:tcStyle>
    </a:band2H>
    <a:firstCol>
      <a:tcTxStyle b="off" i="off">
        <a:fontRef idx="minor">
          <a:srgbClr val="353528"/>
        </a:fontRef>
        <a:srgbClr val="353528"/>
      </a:tcTxStyle>
      <a:tcStyle>
        <a:tcBdr>
          <a:left>
            <a:ln w="12700" cap="flat">
              <a:noFill/>
              <a:miter lim="400000"/>
            </a:ln>
          </a:left>
          <a:right>
            <a:ln w="12700" cap="flat">
              <a:solidFill>
                <a:srgbClr val="3E231A"/>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353528"/>
        </a:fontRef>
        <a:srgbClr val="353528"/>
      </a:tcTxStyle>
      <a:tcStyle>
        <a:tcBdr>
          <a:left>
            <a:ln w="12700" cap="flat">
              <a:noFill/>
              <a:miter lim="400000"/>
            </a:ln>
          </a:left>
          <a:right>
            <a:ln w="12700" cap="flat">
              <a:noFill/>
              <a:miter lim="400000"/>
            </a:ln>
          </a:right>
          <a:top>
            <a:ln w="25400" cap="flat">
              <a:solidFill>
                <a:srgbClr val="3E231A"/>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353528"/>
        </a:fontRef>
        <a:srgbClr val="353528"/>
      </a:tcTxStyle>
      <a:tcStyle>
        <a:tcBdr>
          <a:left>
            <a:ln w="12700" cap="flat">
              <a:noFill/>
              <a:miter lim="400000"/>
            </a:ln>
          </a:left>
          <a:right>
            <a:ln w="12700" cap="flat">
              <a:noFill/>
              <a:miter lim="400000"/>
            </a:ln>
          </a:right>
          <a:top>
            <a:ln w="12700" cap="flat">
              <a:noFill/>
              <a:miter lim="400000"/>
            </a:ln>
          </a:top>
          <a:bottom>
            <a:ln w="12700" cap="flat">
              <a:solidFill>
                <a:srgbClr val="3E231A"/>
              </a:solidFill>
              <a:prstDash val="solid"/>
              <a:miter lim="400000"/>
            </a:ln>
          </a:bottom>
          <a:insideH>
            <a:ln w="12700" cap="flat">
              <a:noFill/>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33" d="100"/>
          <a:sy n="33" d="100"/>
        </p:scale>
        <p:origin x="-616" y="28"/>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838433869"/>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2070100" y="2070100"/>
            <a:ext cx="20243800" cy="5003800"/>
          </a:xfrm>
          <a:prstGeom prst="rect">
            <a:avLst/>
          </a:prstGeom>
        </p:spPr>
        <p:txBody>
          <a:bodyPr anchor="b"/>
          <a:lstStyle/>
          <a:p>
            <a:r>
              <a:t>Title Text</a:t>
            </a:r>
          </a:p>
        </p:txBody>
      </p:sp>
      <p:sp>
        <p:nvSpPr>
          <p:cNvPr id="12" name="Body Level One…"/>
          <p:cNvSpPr txBox="1">
            <a:spLocks noGrp="1"/>
          </p:cNvSpPr>
          <p:nvPr>
            <p:ph type="body" sz="quarter" idx="1"/>
          </p:nvPr>
        </p:nvSpPr>
        <p:spPr>
          <a:xfrm>
            <a:off x="2070100" y="7061200"/>
            <a:ext cx="20243800" cy="3149600"/>
          </a:xfrm>
          <a:prstGeom prst="rect">
            <a:avLst/>
          </a:prstGeom>
        </p:spPr>
        <p:txBody>
          <a:bodyPr anchor="t"/>
          <a:lstStyle>
            <a:lvl1pPr marL="0" indent="0" algn="ctr">
              <a:spcBef>
                <a:spcPts val="0"/>
              </a:spcBef>
              <a:buClrTx/>
              <a:buSzTx/>
              <a:buNone/>
              <a:defRPr sz="3600">
                <a:solidFill>
                  <a:srgbClr val="625B48"/>
                </a:solidFill>
                <a:latin typeface="Zapfino"/>
                <a:ea typeface="Zapfino"/>
                <a:cs typeface="Zapfino"/>
                <a:sym typeface="Zapfino"/>
              </a:defRPr>
            </a:lvl1pPr>
            <a:lvl2pPr marL="0" indent="0" algn="ctr">
              <a:spcBef>
                <a:spcPts val="0"/>
              </a:spcBef>
              <a:buClrTx/>
              <a:buSzTx/>
              <a:buNone/>
              <a:defRPr sz="3600">
                <a:solidFill>
                  <a:srgbClr val="625B48"/>
                </a:solidFill>
                <a:latin typeface="Zapfino"/>
                <a:ea typeface="Zapfino"/>
                <a:cs typeface="Zapfino"/>
                <a:sym typeface="Zapfino"/>
              </a:defRPr>
            </a:lvl2pPr>
            <a:lvl3pPr marL="0" indent="0" algn="ctr">
              <a:spcBef>
                <a:spcPts val="0"/>
              </a:spcBef>
              <a:buClrTx/>
              <a:buSzTx/>
              <a:buNone/>
              <a:defRPr sz="3600">
                <a:solidFill>
                  <a:srgbClr val="625B48"/>
                </a:solidFill>
                <a:latin typeface="Zapfino"/>
                <a:ea typeface="Zapfino"/>
                <a:cs typeface="Zapfino"/>
                <a:sym typeface="Zapfino"/>
              </a:defRPr>
            </a:lvl3pPr>
            <a:lvl4pPr marL="0" indent="0" algn="ctr">
              <a:spcBef>
                <a:spcPts val="0"/>
              </a:spcBef>
              <a:buClrTx/>
              <a:buSzTx/>
              <a:buNone/>
              <a:defRPr sz="3600">
                <a:solidFill>
                  <a:srgbClr val="625B48"/>
                </a:solidFill>
                <a:latin typeface="Zapfino"/>
                <a:ea typeface="Zapfino"/>
                <a:cs typeface="Zapfino"/>
                <a:sym typeface="Zapfino"/>
              </a:defRPr>
            </a:lvl4pPr>
            <a:lvl5pPr marL="0" indent="0" algn="ctr">
              <a:spcBef>
                <a:spcPts val="0"/>
              </a:spcBef>
              <a:buClrTx/>
              <a:buSzTx/>
              <a:buNone/>
              <a:defRPr sz="3600">
                <a:solidFill>
                  <a:srgbClr val="625B48"/>
                </a:solidFill>
                <a:latin typeface="Zapfino"/>
                <a:ea typeface="Zapfino"/>
                <a:cs typeface="Zapfino"/>
                <a:sym typeface="Zapfino"/>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93" name="Body Level One…"/>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01" name="Stack of ravioli topped with caramelised onions on a white plate"/>
          <p:cNvSpPr>
            <a:spLocks noGrp="1"/>
          </p:cNvSpPr>
          <p:nvPr>
            <p:ph type="pic" sz="half" idx="21"/>
          </p:nvPr>
        </p:nvSpPr>
        <p:spPr>
          <a:xfrm>
            <a:off x="13652500" y="4610100"/>
            <a:ext cx="9525000" cy="10371667"/>
          </a:xfrm>
          <a:prstGeom prst="rect">
            <a:avLst/>
          </a:prstGeom>
          <a:ln w="9525">
            <a:round/>
          </a:ln>
        </p:spPr>
        <p:txBody>
          <a:bodyPr lIns="91439" tIns="45719" rIns="91439" bIns="45719" anchor="t">
            <a:noAutofit/>
          </a:bodyPr>
          <a:lstStyle/>
          <a:p>
            <a:endParaRPr/>
          </a:p>
        </p:txBody>
      </p:sp>
      <p:sp>
        <p:nvSpPr>
          <p:cNvPr id="102" name="Wooden spoon in a bowl of risotto"/>
          <p:cNvSpPr>
            <a:spLocks noGrp="1"/>
          </p:cNvSpPr>
          <p:nvPr>
            <p:ph type="pic" sz="half" idx="22"/>
          </p:nvPr>
        </p:nvSpPr>
        <p:spPr>
          <a:xfrm>
            <a:off x="13030200" y="630755"/>
            <a:ext cx="10820400" cy="7213601"/>
          </a:xfrm>
          <a:prstGeom prst="rect">
            <a:avLst/>
          </a:prstGeom>
          <a:ln w="9525">
            <a:round/>
          </a:ln>
        </p:spPr>
        <p:txBody>
          <a:bodyPr lIns="91439" tIns="45719" rIns="91439" bIns="45719" anchor="t">
            <a:noAutofit/>
          </a:bodyPr>
          <a:lstStyle/>
          <a:p>
            <a:endParaRPr/>
          </a:p>
        </p:txBody>
      </p:sp>
      <p:sp>
        <p:nvSpPr>
          <p:cNvPr id="103" name="Close-up of pasta with pesto sauce in a white bowl"/>
          <p:cNvSpPr>
            <a:spLocks noGrp="1"/>
          </p:cNvSpPr>
          <p:nvPr>
            <p:ph type="pic" idx="23"/>
          </p:nvPr>
        </p:nvSpPr>
        <p:spPr>
          <a:xfrm>
            <a:off x="1206500" y="-1955800"/>
            <a:ext cx="12065000" cy="18135600"/>
          </a:xfrm>
          <a:prstGeom prst="rect">
            <a:avLst/>
          </a:prstGeom>
          <a:ln w="9525">
            <a:round/>
          </a:ln>
        </p:spPr>
        <p:txBody>
          <a:bodyPr lIns="91439" tIns="45719" rIns="91439" bIns="45719" anchor="t">
            <a:noAutofit/>
          </a:bodyPr>
          <a:lstStyle/>
          <a:p>
            <a:endParaRP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1" name="–Johnny Appleseed"/>
          <p:cNvSpPr txBox="1">
            <a:spLocks noGrp="1"/>
          </p:cNvSpPr>
          <p:nvPr>
            <p:ph type="body" sz="quarter" idx="21"/>
          </p:nvPr>
        </p:nvSpPr>
        <p:spPr>
          <a:xfrm>
            <a:off x="2387600" y="8953500"/>
            <a:ext cx="19621500" cy="774700"/>
          </a:xfrm>
          <a:prstGeom prst="rect">
            <a:avLst/>
          </a:prstGeom>
        </p:spPr>
        <p:txBody>
          <a:bodyPr anchor="t">
            <a:spAutoFit/>
          </a:bodyPr>
          <a:lstStyle>
            <a:lvl1pPr marL="0" indent="0" algn="ctr">
              <a:spcBef>
                <a:spcPts val="0"/>
              </a:spcBef>
              <a:buClrTx/>
              <a:buSzTx/>
              <a:buNone/>
              <a:defRPr sz="4200">
                <a:solidFill>
                  <a:srgbClr val="625B48"/>
                </a:solidFill>
              </a:defRPr>
            </a:lvl1pPr>
          </a:lstStyle>
          <a:p>
            <a:r>
              <a:t>–Johnny Appleseed</a:t>
            </a:r>
          </a:p>
        </p:txBody>
      </p:sp>
      <p:sp>
        <p:nvSpPr>
          <p:cNvPr id="112" name="“Type a quote here.”"/>
          <p:cNvSpPr txBox="1">
            <a:spLocks noGrp="1"/>
          </p:cNvSpPr>
          <p:nvPr>
            <p:ph type="body" sz="quarter" idx="22"/>
          </p:nvPr>
        </p:nvSpPr>
        <p:spPr>
          <a:xfrm>
            <a:off x="2387600" y="5976342"/>
            <a:ext cx="19621500" cy="1016001"/>
          </a:xfrm>
          <a:prstGeom prst="rect">
            <a:avLst/>
          </a:prstGeom>
        </p:spPr>
        <p:txBody>
          <a:bodyPr>
            <a:spAutoFit/>
          </a:bodyPr>
          <a:lstStyle>
            <a:lvl1pPr marL="0" indent="0" algn="ctr">
              <a:spcBef>
                <a:spcPts val="3400"/>
              </a:spcBef>
              <a:buClrTx/>
              <a:buSzTx/>
              <a:buNone/>
              <a:defRPr sz="5800">
                <a:solidFill>
                  <a:srgbClr val="625B48"/>
                </a:solidFill>
              </a:defRPr>
            </a:lvl1pPr>
          </a:lstStyle>
          <a:p>
            <a:r>
              <a:t>“Type a quote here.” </a:t>
            </a:r>
          </a:p>
        </p:txBody>
      </p:sp>
      <p:sp>
        <p:nvSpPr>
          <p:cNvPr id="1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0" name="Wooden spoon in a bowl of risotto"/>
          <p:cNvSpPr>
            <a:spLocks noGrp="1"/>
          </p:cNvSpPr>
          <p:nvPr>
            <p:ph type="pic" idx="21"/>
          </p:nvPr>
        </p:nvSpPr>
        <p:spPr>
          <a:xfrm>
            <a:off x="-401356" y="-466091"/>
            <a:ext cx="24858146" cy="16572100"/>
          </a:xfrm>
          <a:prstGeom prst="rect">
            <a:avLst/>
          </a:prstGeom>
          <a:ln w="25400"/>
        </p:spPr>
        <p:txBody>
          <a:bodyPr lIns="91439" tIns="45719" rIns="91439" bIns="45719" anchor="t">
            <a:noAutofit/>
          </a:bodyPr>
          <a:lstStyle/>
          <a:p>
            <a:endParaRPr/>
          </a:p>
        </p:txBody>
      </p:sp>
      <p:sp>
        <p:nvSpPr>
          <p:cNvPr id="1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 name="Wooden spoon in a bowl of risotto"/>
          <p:cNvSpPr>
            <a:spLocks noGrp="1"/>
          </p:cNvSpPr>
          <p:nvPr>
            <p:ph type="pic" idx="21"/>
          </p:nvPr>
        </p:nvSpPr>
        <p:spPr>
          <a:xfrm>
            <a:off x="2559736" y="-1609527"/>
            <a:ext cx="18834099" cy="12556076"/>
          </a:xfrm>
          <a:prstGeom prst="rect">
            <a:avLst/>
          </a:prstGeom>
          <a:ln w="9525">
            <a:round/>
          </a:ln>
        </p:spPr>
        <p:txBody>
          <a:bodyPr lIns="91439" tIns="45719" rIns="91439" bIns="45719" anchor="t">
            <a:noAutofit/>
          </a:bodyPr>
          <a:lstStyle/>
          <a:p>
            <a:endParaRPr/>
          </a:p>
        </p:txBody>
      </p:sp>
      <p:sp>
        <p:nvSpPr>
          <p:cNvPr id="21" name="Title Text"/>
          <p:cNvSpPr txBox="1">
            <a:spLocks noGrp="1"/>
          </p:cNvSpPr>
          <p:nvPr>
            <p:ph type="title"/>
          </p:nvPr>
        </p:nvSpPr>
        <p:spPr>
          <a:xfrm>
            <a:off x="2070100" y="8788400"/>
            <a:ext cx="20243800" cy="1968500"/>
          </a:xfrm>
          <a:prstGeom prst="rect">
            <a:avLst/>
          </a:prstGeom>
        </p:spPr>
        <p:txBody>
          <a:bodyPr/>
          <a:lstStyle/>
          <a:p>
            <a:r>
              <a:t>Title Text</a:t>
            </a:r>
          </a:p>
        </p:txBody>
      </p:sp>
      <p:sp>
        <p:nvSpPr>
          <p:cNvPr id="22" name="Body Level One…"/>
          <p:cNvSpPr txBox="1">
            <a:spLocks noGrp="1"/>
          </p:cNvSpPr>
          <p:nvPr>
            <p:ph type="body" sz="quarter" idx="1"/>
          </p:nvPr>
        </p:nvSpPr>
        <p:spPr>
          <a:xfrm>
            <a:off x="2070100" y="10744200"/>
            <a:ext cx="20243800" cy="1968500"/>
          </a:xfrm>
          <a:prstGeom prst="rect">
            <a:avLst/>
          </a:prstGeom>
        </p:spPr>
        <p:txBody>
          <a:bodyPr anchor="t"/>
          <a:lstStyle>
            <a:lvl1pPr marL="0" indent="0" algn="ctr">
              <a:spcBef>
                <a:spcPts val="0"/>
              </a:spcBef>
              <a:buClrTx/>
              <a:buSzTx/>
              <a:buNone/>
              <a:defRPr sz="3600">
                <a:solidFill>
                  <a:srgbClr val="625B48"/>
                </a:solidFill>
                <a:latin typeface="Zapfino"/>
                <a:ea typeface="Zapfino"/>
                <a:cs typeface="Zapfino"/>
                <a:sym typeface="Zapfino"/>
              </a:defRPr>
            </a:lvl1pPr>
            <a:lvl2pPr marL="0" indent="0" algn="ctr">
              <a:spcBef>
                <a:spcPts val="0"/>
              </a:spcBef>
              <a:buClrTx/>
              <a:buSzTx/>
              <a:buNone/>
              <a:defRPr sz="3600">
                <a:solidFill>
                  <a:srgbClr val="625B48"/>
                </a:solidFill>
                <a:latin typeface="Zapfino"/>
                <a:ea typeface="Zapfino"/>
                <a:cs typeface="Zapfino"/>
                <a:sym typeface="Zapfino"/>
              </a:defRPr>
            </a:lvl2pPr>
            <a:lvl3pPr marL="0" indent="0" algn="ctr">
              <a:spcBef>
                <a:spcPts val="0"/>
              </a:spcBef>
              <a:buClrTx/>
              <a:buSzTx/>
              <a:buNone/>
              <a:defRPr sz="3600">
                <a:solidFill>
                  <a:srgbClr val="625B48"/>
                </a:solidFill>
                <a:latin typeface="Zapfino"/>
                <a:ea typeface="Zapfino"/>
                <a:cs typeface="Zapfino"/>
                <a:sym typeface="Zapfino"/>
              </a:defRPr>
            </a:lvl3pPr>
            <a:lvl4pPr marL="0" indent="0" algn="ctr">
              <a:spcBef>
                <a:spcPts val="0"/>
              </a:spcBef>
              <a:buClrTx/>
              <a:buSzTx/>
              <a:buNone/>
              <a:defRPr sz="3600">
                <a:solidFill>
                  <a:srgbClr val="625B48"/>
                </a:solidFill>
                <a:latin typeface="Zapfino"/>
                <a:ea typeface="Zapfino"/>
                <a:cs typeface="Zapfino"/>
                <a:sym typeface="Zapfino"/>
              </a:defRPr>
            </a:lvl4pPr>
            <a:lvl5pPr marL="0" indent="0" algn="ctr">
              <a:spcBef>
                <a:spcPts val="0"/>
              </a:spcBef>
              <a:buClrTx/>
              <a:buSzTx/>
              <a:buNone/>
              <a:defRPr sz="3600">
                <a:solidFill>
                  <a:srgbClr val="625B48"/>
                </a:solidFill>
                <a:latin typeface="Zapfino"/>
                <a:ea typeface="Zapfino"/>
                <a:cs typeface="Zapfino"/>
                <a:sym typeface="Zapfino"/>
              </a:defRPr>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re">
    <p:spTree>
      <p:nvGrpSpPr>
        <p:cNvPr id="1" name=""/>
        <p:cNvGrpSpPr/>
        <p:nvPr/>
      </p:nvGrpSpPr>
      <p:grpSpPr>
        <a:xfrm>
          <a:off x="0" y="0"/>
          <a:ext cx="0" cy="0"/>
          <a:chOff x="0" y="0"/>
          <a:chExt cx="0" cy="0"/>
        </a:xfrm>
      </p:grpSpPr>
      <p:sp>
        <p:nvSpPr>
          <p:cNvPr id="30" name="Title Text"/>
          <p:cNvSpPr txBox="1">
            <a:spLocks noGrp="1"/>
          </p:cNvSpPr>
          <p:nvPr>
            <p:ph type="title"/>
          </p:nvPr>
        </p:nvSpPr>
        <p:spPr>
          <a:xfrm>
            <a:off x="2070100" y="4356100"/>
            <a:ext cx="20243800" cy="50038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Close-up of a wooden spoon in a bowl of risotto"/>
          <p:cNvSpPr>
            <a:spLocks noGrp="1"/>
          </p:cNvSpPr>
          <p:nvPr>
            <p:ph type="pic" idx="21"/>
          </p:nvPr>
        </p:nvSpPr>
        <p:spPr>
          <a:xfrm>
            <a:off x="8592578" y="822007"/>
            <a:ext cx="18666243" cy="12444154"/>
          </a:xfrm>
          <a:prstGeom prst="rect">
            <a:avLst/>
          </a:prstGeom>
          <a:ln w="9525">
            <a:round/>
          </a:ln>
        </p:spPr>
        <p:txBody>
          <a:bodyPr lIns="91439" tIns="45719" rIns="91439" bIns="45719" anchor="t">
            <a:noAutofit/>
          </a:bodyPr>
          <a:lstStyle/>
          <a:p>
            <a:endParaRPr/>
          </a:p>
        </p:txBody>
      </p:sp>
      <p:sp>
        <p:nvSpPr>
          <p:cNvPr id="39" name="Title Text"/>
          <p:cNvSpPr txBox="1">
            <a:spLocks noGrp="1"/>
          </p:cNvSpPr>
          <p:nvPr>
            <p:ph type="title"/>
          </p:nvPr>
        </p:nvSpPr>
        <p:spPr>
          <a:xfrm>
            <a:off x="1778000" y="1104900"/>
            <a:ext cx="10223500" cy="5359400"/>
          </a:xfrm>
          <a:prstGeom prst="rect">
            <a:avLst/>
          </a:prstGeom>
        </p:spPr>
        <p:txBody>
          <a:bodyPr anchor="b"/>
          <a:lstStyle/>
          <a:p>
            <a:r>
              <a:t>Title Text</a:t>
            </a:r>
          </a:p>
        </p:txBody>
      </p:sp>
      <p:sp>
        <p:nvSpPr>
          <p:cNvPr id="40" name="Body Level One…"/>
          <p:cNvSpPr txBox="1">
            <a:spLocks noGrp="1"/>
          </p:cNvSpPr>
          <p:nvPr>
            <p:ph type="body" sz="quarter" idx="1"/>
          </p:nvPr>
        </p:nvSpPr>
        <p:spPr>
          <a:xfrm>
            <a:off x="1778000" y="6731000"/>
            <a:ext cx="10223500" cy="5359400"/>
          </a:xfrm>
          <a:prstGeom prst="rect">
            <a:avLst/>
          </a:prstGeom>
        </p:spPr>
        <p:txBody>
          <a:bodyPr anchor="t"/>
          <a:lstStyle>
            <a:lvl1pPr marL="0" indent="0" algn="ctr">
              <a:spcBef>
                <a:spcPts val="0"/>
              </a:spcBef>
              <a:buClrTx/>
              <a:buSzTx/>
              <a:buNone/>
              <a:defRPr sz="3600">
                <a:solidFill>
                  <a:srgbClr val="625B48"/>
                </a:solidFill>
                <a:latin typeface="Zapfino"/>
                <a:ea typeface="Zapfino"/>
                <a:cs typeface="Zapfino"/>
                <a:sym typeface="Zapfino"/>
              </a:defRPr>
            </a:lvl1pPr>
            <a:lvl2pPr marL="0" indent="0" algn="ctr">
              <a:spcBef>
                <a:spcPts val="0"/>
              </a:spcBef>
              <a:buClrTx/>
              <a:buSzTx/>
              <a:buNone/>
              <a:defRPr sz="3600">
                <a:solidFill>
                  <a:srgbClr val="625B48"/>
                </a:solidFill>
                <a:latin typeface="Zapfino"/>
                <a:ea typeface="Zapfino"/>
                <a:cs typeface="Zapfino"/>
                <a:sym typeface="Zapfino"/>
              </a:defRPr>
            </a:lvl2pPr>
            <a:lvl3pPr marL="0" indent="0" algn="ctr">
              <a:spcBef>
                <a:spcPts val="0"/>
              </a:spcBef>
              <a:buClrTx/>
              <a:buSzTx/>
              <a:buNone/>
              <a:defRPr sz="3600">
                <a:solidFill>
                  <a:srgbClr val="625B48"/>
                </a:solidFill>
                <a:latin typeface="Zapfino"/>
                <a:ea typeface="Zapfino"/>
                <a:cs typeface="Zapfino"/>
                <a:sym typeface="Zapfino"/>
              </a:defRPr>
            </a:lvl3pPr>
            <a:lvl4pPr marL="0" indent="0" algn="ctr">
              <a:spcBef>
                <a:spcPts val="0"/>
              </a:spcBef>
              <a:buClrTx/>
              <a:buSzTx/>
              <a:buNone/>
              <a:defRPr sz="3600">
                <a:solidFill>
                  <a:srgbClr val="625B48"/>
                </a:solidFill>
                <a:latin typeface="Zapfino"/>
                <a:ea typeface="Zapfino"/>
                <a:cs typeface="Zapfino"/>
                <a:sym typeface="Zapfino"/>
              </a:defRPr>
            </a:lvl4pPr>
            <a:lvl5pPr marL="0" indent="0" algn="ctr">
              <a:spcBef>
                <a:spcPts val="0"/>
              </a:spcBef>
              <a:buClrTx/>
              <a:buSzTx/>
              <a:buNone/>
              <a:defRPr sz="3600">
                <a:solidFill>
                  <a:srgbClr val="625B48"/>
                </a:solidFill>
                <a:latin typeface="Zapfino"/>
                <a:ea typeface="Zapfino"/>
                <a:cs typeface="Zapfino"/>
                <a:sym typeface="Zapfino"/>
              </a:defRPr>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xfrm>
            <a:off x="2070100" y="4254500"/>
            <a:ext cx="20243800" cy="80391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Close-up of pasta with pesto sauce in a white bowl"/>
          <p:cNvSpPr>
            <a:spLocks noGrp="1"/>
          </p:cNvSpPr>
          <p:nvPr>
            <p:ph type="pic" idx="21"/>
          </p:nvPr>
        </p:nvSpPr>
        <p:spPr>
          <a:xfrm>
            <a:off x="12934950" y="2257124"/>
            <a:ext cx="9525000" cy="14317580"/>
          </a:xfrm>
          <a:prstGeom prst="rect">
            <a:avLst/>
          </a:prstGeom>
          <a:ln w="9525">
            <a:round/>
          </a:ln>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2070100" y="4254500"/>
            <a:ext cx="10007600" cy="8039100"/>
          </a:xfrm>
          <a:prstGeom prst="rect">
            <a:avLst/>
          </a:prstGeom>
        </p:spPr>
        <p:txBody>
          <a:bodyPr/>
          <a:lstStyle>
            <a:lvl1pPr marL="571500" indent="-571500">
              <a:spcBef>
                <a:spcPts val="3900"/>
              </a:spcBef>
              <a:buBlip>
                <a:blip r:embed="rId2"/>
              </a:buBlip>
              <a:defRPr sz="5000">
                <a:solidFill>
                  <a:srgbClr val="625B48"/>
                </a:solidFill>
              </a:defRPr>
            </a:lvl1pPr>
            <a:lvl2pPr marL="1143000" indent="-571500">
              <a:spcBef>
                <a:spcPts val="3900"/>
              </a:spcBef>
              <a:buBlip>
                <a:blip r:embed="rId2"/>
              </a:buBlip>
              <a:defRPr sz="5000">
                <a:solidFill>
                  <a:srgbClr val="625B48"/>
                </a:solidFill>
              </a:defRPr>
            </a:lvl2pPr>
            <a:lvl3pPr marL="1714500" indent="-571500">
              <a:spcBef>
                <a:spcPts val="3900"/>
              </a:spcBef>
              <a:buBlip>
                <a:blip r:embed="rId2"/>
              </a:buBlip>
              <a:defRPr sz="5000">
                <a:solidFill>
                  <a:srgbClr val="625B48"/>
                </a:solidFill>
              </a:defRPr>
            </a:lvl3pPr>
            <a:lvl4pPr marL="2286000" indent="-571500">
              <a:spcBef>
                <a:spcPts val="3900"/>
              </a:spcBef>
              <a:buBlip>
                <a:blip r:embed="rId2"/>
              </a:buBlip>
              <a:defRPr sz="5000">
                <a:solidFill>
                  <a:srgbClr val="625B48"/>
                </a:solidFill>
              </a:defRPr>
            </a:lvl4pPr>
            <a:lvl5pPr marL="2857500" indent="-571500">
              <a:spcBef>
                <a:spcPts val="3900"/>
              </a:spcBef>
              <a:buBlip>
                <a:blip r:embed="rId2"/>
              </a:buBlip>
              <a:defRPr sz="5000">
                <a:solidFill>
                  <a:srgbClr val="625B48"/>
                </a:solidFill>
              </a:defRPr>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Bullets &amp; Live Video Small">
    <p:spTree>
      <p:nvGrpSpPr>
        <p:cNvPr id="1" name=""/>
        <p:cNvGrpSpPr/>
        <p:nvPr/>
      </p:nvGrpSpPr>
      <p:grpSpPr>
        <a:xfrm>
          <a:off x="0" y="0"/>
          <a:ext cx="0" cy="0"/>
          <a:chOff x="0" y="0"/>
          <a:chExt cx="0" cy="0"/>
        </a:xfrm>
      </p:grpSpPr>
      <p:sp>
        <p:nvSpPr>
          <p:cNvPr id="75" name="Title Text"/>
          <p:cNvSpPr txBox="1">
            <a:spLocks noGrp="1"/>
          </p:cNvSpPr>
          <p:nvPr>
            <p:ph type="title"/>
          </p:nvPr>
        </p:nvSpPr>
        <p:spPr>
          <a:prstGeom prst="rect">
            <a:avLst/>
          </a:prstGeom>
        </p:spPr>
        <p:txBody>
          <a:bodyPr/>
          <a:lstStyle/>
          <a:p>
            <a:r>
              <a:t>Title Text</a:t>
            </a:r>
          </a:p>
        </p:txBody>
      </p:sp>
      <p:sp>
        <p:nvSpPr>
          <p:cNvPr id="76" name="Body Level One…"/>
          <p:cNvSpPr txBox="1">
            <a:spLocks noGrp="1"/>
          </p:cNvSpPr>
          <p:nvPr>
            <p:ph type="body" sz="half" idx="1"/>
          </p:nvPr>
        </p:nvSpPr>
        <p:spPr>
          <a:xfrm>
            <a:off x="2070100" y="4254500"/>
            <a:ext cx="10007600" cy="8039100"/>
          </a:xfrm>
          <a:prstGeom prst="rect">
            <a:avLst/>
          </a:prstGeom>
        </p:spPr>
        <p:txBody>
          <a:bodyPr/>
          <a:lstStyle>
            <a:lvl1pPr marL="571500" indent="-571500">
              <a:spcBef>
                <a:spcPts val="3900"/>
              </a:spcBef>
              <a:buBlip>
                <a:blip r:embed="rId2"/>
              </a:buBlip>
              <a:defRPr sz="5000">
                <a:solidFill>
                  <a:srgbClr val="625B48"/>
                </a:solidFill>
              </a:defRPr>
            </a:lvl1pPr>
            <a:lvl2pPr marL="1143000" indent="-571500">
              <a:spcBef>
                <a:spcPts val="3900"/>
              </a:spcBef>
              <a:buBlip>
                <a:blip r:embed="rId2"/>
              </a:buBlip>
              <a:defRPr sz="5000">
                <a:solidFill>
                  <a:srgbClr val="625B48"/>
                </a:solidFill>
              </a:defRPr>
            </a:lvl2pPr>
            <a:lvl3pPr marL="1714500" indent="-571500">
              <a:spcBef>
                <a:spcPts val="3900"/>
              </a:spcBef>
              <a:buBlip>
                <a:blip r:embed="rId2"/>
              </a:buBlip>
              <a:defRPr sz="5000">
                <a:solidFill>
                  <a:srgbClr val="625B48"/>
                </a:solidFill>
              </a:defRPr>
            </a:lvl3pPr>
            <a:lvl4pPr marL="2286000" indent="-571500">
              <a:spcBef>
                <a:spcPts val="3900"/>
              </a:spcBef>
              <a:buBlip>
                <a:blip r:embed="rId2"/>
              </a:buBlip>
              <a:defRPr sz="5000">
                <a:solidFill>
                  <a:srgbClr val="625B48"/>
                </a:solidFill>
              </a:defRPr>
            </a:lvl4pPr>
            <a:lvl5pPr marL="2857500" indent="-571500">
              <a:spcBef>
                <a:spcPts val="3900"/>
              </a:spcBef>
              <a:buBlip>
                <a:blip r:embed="rId2"/>
              </a:buBlip>
              <a:defRPr sz="5000">
                <a:solidFill>
                  <a:srgbClr val="625B48"/>
                </a:solidFill>
              </a:defRPr>
            </a:lvl5pPr>
          </a:lstStyle>
          <a:p>
            <a:r>
              <a:t>Body Level One</a:t>
            </a:r>
          </a:p>
          <a:p>
            <a:pPr lvl="1"/>
            <a:r>
              <a:t>Body Level Two</a:t>
            </a:r>
          </a:p>
          <a:p>
            <a:pPr lvl="2"/>
            <a:r>
              <a:t>Body Level Three</a:t>
            </a:r>
          </a:p>
          <a:p>
            <a:pPr lvl="3"/>
            <a:r>
              <a:t>Body Level Four</a:t>
            </a:r>
          </a:p>
          <a:p>
            <a:pPr lvl="4"/>
            <a:r>
              <a:t>Body Level Five</a:t>
            </a: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Bullets &amp; Live Video Large">
    <p:spTree>
      <p:nvGrpSpPr>
        <p:cNvPr id="1" name=""/>
        <p:cNvGrpSpPr/>
        <p:nvPr/>
      </p:nvGrpSpPr>
      <p:grpSpPr>
        <a:xfrm>
          <a:off x="0" y="0"/>
          <a:ext cx="0" cy="0"/>
          <a:chOff x="0" y="0"/>
          <a:chExt cx="0" cy="0"/>
        </a:xfrm>
      </p:grpSpPr>
      <p:sp>
        <p:nvSpPr>
          <p:cNvPr id="84" name="Title Text"/>
          <p:cNvSpPr txBox="1">
            <a:spLocks noGrp="1"/>
          </p:cNvSpPr>
          <p:nvPr>
            <p:ph type="title"/>
          </p:nvPr>
        </p:nvSpPr>
        <p:spPr>
          <a:prstGeom prst="rect">
            <a:avLst/>
          </a:prstGeom>
        </p:spPr>
        <p:txBody>
          <a:bodyPr/>
          <a:lstStyle/>
          <a:p>
            <a:r>
              <a:t>Title Text</a:t>
            </a:r>
          </a:p>
        </p:txBody>
      </p:sp>
      <p:sp>
        <p:nvSpPr>
          <p:cNvPr id="85" name="Body Level One…"/>
          <p:cNvSpPr txBox="1">
            <a:spLocks noGrp="1"/>
          </p:cNvSpPr>
          <p:nvPr>
            <p:ph type="body" sz="half" idx="1"/>
          </p:nvPr>
        </p:nvSpPr>
        <p:spPr>
          <a:xfrm>
            <a:off x="2070100" y="4254500"/>
            <a:ext cx="10007600" cy="8039100"/>
          </a:xfrm>
          <a:prstGeom prst="rect">
            <a:avLst/>
          </a:prstGeom>
        </p:spPr>
        <p:txBody>
          <a:bodyPr/>
          <a:lstStyle>
            <a:lvl1pPr marL="571500" indent="-571500">
              <a:spcBef>
                <a:spcPts val="3900"/>
              </a:spcBef>
              <a:buBlip>
                <a:blip r:embed="rId2"/>
              </a:buBlip>
              <a:defRPr sz="5000">
                <a:solidFill>
                  <a:srgbClr val="625B48"/>
                </a:solidFill>
              </a:defRPr>
            </a:lvl1pPr>
            <a:lvl2pPr marL="1143000" indent="-571500">
              <a:spcBef>
                <a:spcPts val="3900"/>
              </a:spcBef>
              <a:buBlip>
                <a:blip r:embed="rId2"/>
              </a:buBlip>
              <a:defRPr sz="5000">
                <a:solidFill>
                  <a:srgbClr val="625B48"/>
                </a:solidFill>
              </a:defRPr>
            </a:lvl2pPr>
            <a:lvl3pPr marL="1714500" indent="-571500">
              <a:spcBef>
                <a:spcPts val="3900"/>
              </a:spcBef>
              <a:buBlip>
                <a:blip r:embed="rId2"/>
              </a:buBlip>
              <a:defRPr sz="5000">
                <a:solidFill>
                  <a:srgbClr val="625B48"/>
                </a:solidFill>
              </a:defRPr>
            </a:lvl3pPr>
            <a:lvl4pPr marL="2286000" indent="-571500">
              <a:spcBef>
                <a:spcPts val="3900"/>
              </a:spcBef>
              <a:buBlip>
                <a:blip r:embed="rId2"/>
              </a:buBlip>
              <a:defRPr sz="5000">
                <a:solidFill>
                  <a:srgbClr val="625B48"/>
                </a:solidFill>
              </a:defRPr>
            </a:lvl4pPr>
            <a:lvl5pPr marL="2857500" indent="-571500">
              <a:spcBef>
                <a:spcPts val="3900"/>
              </a:spcBef>
              <a:buBlip>
                <a:blip r:embed="rId2"/>
              </a:buBlip>
              <a:defRPr sz="5000">
                <a:solidFill>
                  <a:srgbClr val="625B48"/>
                </a:solidFill>
              </a:defRPr>
            </a:lvl5pPr>
          </a:lstStyle>
          <a:p>
            <a:r>
              <a:t>Body Level One</a:t>
            </a:r>
          </a:p>
          <a:p>
            <a:pPr lvl="1"/>
            <a:r>
              <a:t>Body Level Two</a:t>
            </a:r>
          </a:p>
          <a:p>
            <a:pPr lvl="2"/>
            <a:r>
              <a:t>Body Level Three</a:t>
            </a:r>
          </a:p>
          <a:p>
            <a:pPr lvl="3"/>
            <a:r>
              <a:t>Body Level Four</a:t>
            </a:r>
          </a:p>
          <a:p>
            <a:pPr lvl="4"/>
            <a:r>
              <a:t>Body Level Five</a:t>
            </a: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6"/>
          <a:srcRect/>
          <a:stretch>
            <a:fillRect/>
          </a:stretch>
        </a:blip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2070100" y="1320800"/>
            <a:ext cx="20243800" cy="11074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buBlip>
                <a:blip r:embed="rId17"/>
              </a:buBlip>
            </a:lvl1pPr>
            <a:lvl2pPr>
              <a:buBlip>
                <a:blip r:embed="rId17"/>
              </a:buBlip>
            </a:lvl2pPr>
            <a:lvl3pPr>
              <a:buBlip>
                <a:blip r:embed="rId17"/>
              </a:buBlip>
            </a:lvl3pPr>
            <a:lvl4pPr>
              <a:buBlip>
                <a:blip r:embed="rId17"/>
              </a:buBlip>
            </a:lvl4pPr>
            <a:lvl5pPr>
              <a:buBlip>
                <a:blip r:embed="rId17"/>
              </a:buBlip>
            </a:lvl5pPr>
          </a:lstStyle>
          <a:p>
            <a:r>
              <a:t>Body Level One</a:t>
            </a:r>
          </a:p>
          <a:p>
            <a:pPr lvl="1"/>
            <a:r>
              <a:t>Body Level Two</a:t>
            </a:r>
          </a:p>
          <a:p>
            <a:pPr lvl="2"/>
            <a:r>
              <a:t>Body Level Three</a:t>
            </a:r>
          </a:p>
          <a:p>
            <a:pPr lvl="3"/>
            <a:r>
              <a:t>Body Level Four</a:t>
            </a:r>
          </a:p>
          <a:p>
            <a:pPr lvl="4"/>
            <a:r>
              <a:t>Body Level Five</a:t>
            </a:r>
          </a:p>
        </p:txBody>
      </p:sp>
      <p:sp>
        <p:nvSpPr>
          <p:cNvPr id="3" name="Title Text"/>
          <p:cNvSpPr txBox="1">
            <a:spLocks noGrp="1"/>
          </p:cNvSpPr>
          <p:nvPr>
            <p:ph type="title"/>
          </p:nvPr>
        </p:nvSpPr>
        <p:spPr>
          <a:xfrm>
            <a:off x="2070100" y="800100"/>
            <a:ext cx="20243800" cy="3327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4" name="Slide Number"/>
          <p:cNvSpPr txBox="1">
            <a:spLocks noGrp="1"/>
          </p:cNvSpPr>
          <p:nvPr>
            <p:ph type="sldNum" sz="quarter" idx="2"/>
          </p:nvPr>
        </p:nvSpPr>
        <p:spPr>
          <a:xfrm>
            <a:off x="11955253" y="13228624"/>
            <a:ext cx="453238" cy="487377"/>
          </a:xfrm>
          <a:prstGeom prst="rect">
            <a:avLst/>
          </a:prstGeom>
          <a:ln w="12700">
            <a:miter lim="400000"/>
          </a:ln>
        </p:spPr>
        <p:txBody>
          <a:bodyPr wrap="none" lIns="50800" tIns="50800" rIns="50800" bIns="50800" anchor="b">
            <a:spAutoFit/>
          </a:bodyPr>
          <a:lstStyle>
            <a:lvl1pPr algn="ctr">
              <a:spcBef>
                <a:spcPts val="0"/>
              </a:spcBef>
              <a:defRPr sz="2400" b="1">
                <a:solidFill>
                  <a:srgbClr val="51573F"/>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marL="0" marR="0" indent="0" algn="ctr" defTabSz="825500" rtl="0" latinLnBrk="0">
        <a:lnSpc>
          <a:spcPct val="100000"/>
        </a:lnSpc>
        <a:spcBef>
          <a:spcPts val="0"/>
        </a:spcBef>
        <a:spcAft>
          <a:spcPts val="0"/>
        </a:spcAft>
        <a:buClr>
          <a:srgbClr val="9A7865"/>
        </a:buClr>
        <a:buSzTx/>
        <a:buFontTx/>
        <a:buNone/>
        <a:tabLst/>
        <a:defRPr sz="10600" b="0" i="0" u="none" strike="noStrike" cap="none" spc="0" baseline="0">
          <a:solidFill>
            <a:srgbClr val="85604A"/>
          </a:solidFill>
          <a:uFillTx/>
          <a:latin typeface="+mn-lt"/>
          <a:ea typeface="+mn-ea"/>
          <a:cs typeface="+mn-cs"/>
          <a:sym typeface="Didot"/>
        </a:defRPr>
      </a:lvl1pPr>
      <a:lvl2pPr marL="0" marR="0" indent="0" algn="ctr" defTabSz="825500" rtl="0" latinLnBrk="0">
        <a:lnSpc>
          <a:spcPct val="100000"/>
        </a:lnSpc>
        <a:spcBef>
          <a:spcPts val="0"/>
        </a:spcBef>
        <a:spcAft>
          <a:spcPts val="0"/>
        </a:spcAft>
        <a:buClr>
          <a:srgbClr val="9A7865"/>
        </a:buClr>
        <a:buSzTx/>
        <a:buFontTx/>
        <a:buNone/>
        <a:tabLst/>
        <a:defRPr sz="10600" b="0" i="0" u="none" strike="noStrike" cap="none" spc="0" baseline="0">
          <a:solidFill>
            <a:srgbClr val="85604A"/>
          </a:solidFill>
          <a:uFillTx/>
          <a:latin typeface="+mn-lt"/>
          <a:ea typeface="+mn-ea"/>
          <a:cs typeface="+mn-cs"/>
          <a:sym typeface="Didot"/>
        </a:defRPr>
      </a:lvl2pPr>
      <a:lvl3pPr marL="0" marR="0" indent="0" algn="ctr" defTabSz="825500" rtl="0" latinLnBrk="0">
        <a:lnSpc>
          <a:spcPct val="100000"/>
        </a:lnSpc>
        <a:spcBef>
          <a:spcPts val="0"/>
        </a:spcBef>
        <a:spcAft>
          <a:spcPts val="0"/>
        </a:spcAft>
        <a:buClr>
          <a:srgbClr val="9A7865"/>
        </a:buClr>
        <a:buSzTx/>
        <a:buFontTx/>
        <a:buNone/>
        <a:tabLst/>
        <a:defRPr sz="10600" b="0" i="0" u="none" strike="noStrike" cap="none" spc="0" baseline="0">
          <a:solidFill>
            <a:srgbClr val="85604A"/>
          </a:solidFill>
          <a:uFillTx/>
          <a:latin typeface="+mn-lt"/>
          <a:ea typeface="+mn-ea"/>
          <a:cs typeface="+mn-cs"/>
          <a:sym typeface="Didot"/>
        </a:defRPr>
      </a:lvl3pPr>
      <a:lvl4pPr marL="0" marR="0" indent="0" algn="ctr" defTabSz="825500" rtl="0" latinLnBrk="0">
        <a:lnSpc>
          <a:spcPct val="100000"/>
        </a:lnSpc>
        <a:spcBef>
          <a:spcPts val="0"/>
        </a:spcBef>
        <a:spcAft>
          <a:spcPts val="0"/>
        </a:spcAft>
        <a:buClr>
          <a:srgbClr val="9A7865"/>
        </a:buClr>
        <a:buSzTx/>
        <a:buFontTx/>
        <a:buNone/>
        <a:tabLst/>
        <a:defRPr sz="10600" b="0" i="0" u="none" strike="noStrike" cap="none" spc="0" baseline="0">
          <a:solidFill>
            <a:srgbClr val="85604A"/>
          </a:solidFill>
          <a:uFillTx/>
          <a:latin typeface="+mn-lt"/>
          <a:ea typeface="+mn-ea"/>
          <a:cs typeface="+mn-cs"/>
          <a:sym typeface="Didot"/>
        </a:defRPr>
      </a:lvl4pPr>
      <a:lvl5pPr marL="0" marR="0" indent="0" algn="ctr" defTabSz="825500" rtl="0" latinLnBrk="0">
        <a:lnSpc>
          <a:spcPct val="100000"/>
        </a:lnSpc>
        <a:spcBef>
          <a:spcPts val="0"/>
        </a:spcBef>
        <a:spcAft>
          <a:spcPts val="0"/>
        </a:spcAft>
        <a:buClr>
          <a:srgbClr val="9A7865"/>
        </a:buClr>
        <a:buSzTx/>
        <a:buFontTx/>
        <a:buNone/>
        <a:tabLst/>
        <a:defRPr sz="10600" b="0" i="0" u="none" strike="noStrike" cap="none" spc="0" baseline="0">
          <a:solidFill>
            <a:srgbClr val="85604A"/>
          </a:solidFill>
          <a:uFillTx/>
          <a:latin typeface="+mn-lt"/>
          <a:ea typeface="+mn-ea"/>
          <a:cs typeface="+mn-cs"/>
          <a:sym typeface="Didot"/>
        </a:defRPr>
      </a:lvl5pPr>
      <a:lvl6pPr marL="0" marR="0" indent="0" algn="ctr" defTabSz="825500" rtl="0" latinLnBrk="0">
        <a:lnSpc>
          <a:spcPct val="100000"/>
        </a:lnSpc>
        <a:spcBef>
          <a:spcPts val="0"/>
        </a:spcBef>
        <a:spcAft>
          <a:spcPts val="0"/>
        </a:spcAft>
        <a:buClr>
          <a:srgbClr val="9A7865"/>
        </a:buClr>
        <a:buSzTx/>
        <a:buFontTx/>
        <a:buNone/>
        <a:tabLst/>
        <a:defRPr sz="10600" b="0" i="0" u="none" strike="noStrike" cap="none" spc="0" baseline="0">
          <a:solidFill>
            <a:srgbClr val="85604A"/>
          </a:solidFill>
          <a:uFillTx/>
          <a:latin typeface="+mn-lt"/>
          <a:ea typeface="+mn-ea"/>
          <a:cs typeface="+mn-cs"/>
          <a:sym typeface="Didot"/>
        </a:defRPr>
      </a:lvl6pPr>
      <a:lvl7pPr marL="0" marR="0" indent="0" algn="ctr" defTabSz="825500" rtl="0" latinLnBrk="0">
        <a:lnSpc>
          <a:spcPct val="100000"/>
        </a:lnSpc>
        <a:spcBef>
          <a:spcPts val="0"/>
        </a:spcBef>
        <a:spcAft>
          <a:spcPts val="0"/>
        </a:spcAft>
        <a:buClr>
          <a:srgbClr val="9A7865"/>
        </a:buClr>
        <a:buSzTx/>
        <a:buFontTx/>
        <a:buNone/>
        <a:tabLst/>
        <a:defRPr sz="10600" b="0" i="0" u="none" strike="noStrike" cap="none" spc="0" baseline="0">
          <a:solidFill>
            <a:srgbClr val="85604A"/>
          </a:solidFill>
          <a:uFillTx/>
          <a:latin typeface="+mn-lt"/>
          <a:ea typeface="+mn-ea"/>
          <a:cs typeface="+mn-cs"/>
          <a:sym typeface="Didot"/>
        </a:defRPr>
      </a:lvl7pPr>
      <a:lvl8pPr marL="0" marR="0" indent="0" algn="ctr" defTabSz="825500" rtl="0" latinLnBrk="0">
        <a:lnSpc>
          <a:spcPct val="100000"/>
        </a:lnSpc>
        <a:spcBef>
          <a:spcPts val="0"/>
        </a:spcBef>
        <a:spcAft>
          <a:spcPts val="0"/>
        </a:spcAft>
        <a:buClr>
          <a:srgbClr val="9A7865"/>
        </a:buClr>
        <a:buSzTx/>
        <a:buFontTx/>
        <a:buNone/>
        <a:tabLst/>
        <a:defRPr sz="10600" b="0" i="0" u="none" strike="noStrike" cap="none" spc="0" baseline="0">
          <a:solidFill>
            <a:srgbClr val="85604A"/>
          </a:solidFill>
          <a:uFillTx/>
          <a:latin typeface="+mn-lt"/>
          <a:ea typeface="+mn-ea"/>
          <a:cs typeface="+mn-cs"/>
          <a:sym typeface="Didot"/>
        </a:defRPr>
      </a:lvl8pPr>
      <a:lvl9pPr marL="0" marR="0" indent="0" algn="ctr" defTabSz="825500" rtl="0" latinLnBrk="0">
        <a:lnSpc>
          <a:spcPct val="100000"/>
        </a:lnSpc>
        <a:spcBef>
          <a:spcPts val="0"/>
        </a:spcBef>
        <a:spcAft>
          <a:spcPts val="0"/>
        </a:spcAft>
        <a:buClr>
          <a:srgbClr val="9A7865"/>
        </a:buClr>
        <a:buSzTx/>
        <a:buFontTx/>
        <a:buNone/>
        <a:tabLst/>
        <a:defRPr sz="10600" b="0" i="0" u="none" strike="noStrike" cap="none" spc="0" baseline="0">
          <a:solidFill>
            <a:srgbClr val="85604A"/>
          </a:solidFill>
          <a:uFillTx/>
          <a:latin typeface="+mn-lt"/>
          <a:ea typeface="+mn-ea"/>
          <a:cs typeface="+mn-cs"/>
          <a:sym typeface="Didot"/>
        </a:defRPr>
      </a:lvl9pPr>
    </p:titleStyle>
    <p:bodyStyle>
      <a:lvl1pPr marL="982980" marR="0" indent="-982980" algn="l" defTabSz="825500" rtl="0" latinLnBrk="0">
        <a:lnSpc>
          <a:spcPct val="100000"/>
        </a:lnSpc>
        <a:spcBef>
          <a:spcPts val="4500"/>
        </a:spcBef>
        <a:spcAft>
          <a:spcPts val="0"/>
        </a:spcAft>
        <a:buClr>
          <a:srgbClr val="9A7865"/>
        </a:buClr>
        <a:buSzPct val="40000"/>
        <a:buFontTx/>
        <a:buBlip>
          <a:blip r:embed="rId17"/>
        </a:buBlip>
        <a:tabLst/>
        <a:defRPr sz="8600" b="0" i="0" u="none" strike="noStrike" cap="none" spc="0" baseline="0">
          <a:solidFill>
            <a:srgbClr val="333333"/>
          </a:solidFill>
          <a:uFillTx/>
          <a:latin typeface="+mn-lt"/>
          <a:ea typeface="+mn-ea"/>
          <a:cs typeface="+mn-cs"/>
          <a:sym typeface="Didot"/>
        </a:defRPr>
      </a:lvl1pPr>
      <a:lvl2pPr marL="1554480" marR="0" indent="-982980" algn="l" defTabSz="825500" rtl="0" latinLnBrk="0">
        <a:lnSpc>
          <a:spcPct val="100000"/>
        </a:lnSpc>
        <a:spcBef>
          <a:spcPts val="4500"/>
        </a:spcBef>
        <a:spcAft>
          <a:spcPts val="0"/>
        </a:spcAft>
        <a:buClr>
          <a:srgbClr val="9A7865"/>
        </a:buClr>
        <a:buSzPct val="40000"/>
        <a:buFontTx/>
        <a:buBlip>
          <a:blip r:embed="rId17"/>
        </a:buBlip>
        <a:tabLst/>
        <a:defRPr sz="8600" b="0" i="0" u="none" strike="noStrike" cap="none" spc="0" baseline="0">
          <a:solidFill>
            <a:srgbClr val="333333"/>
          </a:solidFill>
          <a:uFillTx/>
          <a:latin typeface="+mn-lt"/>
          <a:ea typeface="+mn-ea"/>
          <a:cs typeface="+mn-cs"/>
          <a:sym typeface="Didot"/>
        </a:defRPr>
      </a:lvl2pPr>
      <a:lvl3pPr marL="2125979" marR="0" indent="-982979" algn="l" defTabSz="825500" rtl="0" latinLnBrk="0">
        <a:lnSpc>
          <a:spcPct val="100000"/>
        </a:lnSpc>
        <a:spcBef>
          <a:spcPts val="4500"/>
        </a:spcBef>
        <a:spcAft>
          <a:spcPts val="0"/>
        </a:spcAft>
        <a:buClr>
          <a:srgbClr val="9A7865"/>
        </a:buClr>
        <a:buSzPct val="40000"/>
        <a:buFontTx/>
        <a:buBlip>
          <a:blip r:embed="rId17"/>
        </a:buBlip>
        <a:tabLst/>
        <a:defRPr sz="8600" b="0" i="0" u="none" strike="noStrike" cap="none" spc="0" baseline="0">
          <a:solidFill>
            <a:srgbClr val="333333"/>
          </a:solidFill>
          <a:uFillTx/>
          <a:latin typeface="+mn-lt"/>
          <a:ea typeface="+mn-ea"/>
          <a:cs typeface="+mn-cs"/>
          <a:sym typeface="Didot"/>
        </a:defRPr>
      </a:lvl3pPr>
      <a:lvl4pPr marL="2697479" marR="0" indent="-982979" algn="l" defTabSz="825500" rtl="0" latinLnBrk="0">
        <a:lnSpc>
          <a:spcPct val="100000"/>
        </a:lnSpc>
        <a:spcBef>
          <a:spcPts val="4500"/>
        </a:spcBef>
        <a:spcAft>
          <a:spcPts val="0"/>
        </a:spcAft>
        <a:buClr>
          <a:srgbClr val="9A7865"/>
        </a:buClr>
        <a:buSzPct val="40000"/>
        <a:buFontTx/>
        <a:buBlip>
          <a:blip r:embed="rId17"/>
        </a:buBlip>
        <a:tabLst/>
        <a:defRPr sz="8600" b="0" i="0" u="none" strike="noStrike" cap="none" spc="0" baseline="0">
          <a:solidFill>
            <a:srgbClr val="333333"/>
          </a:solidFill>
          <a:uFillTx/>
          <a:latin typeface="+mn-lt"/>
          <a:ea typeface="+mn-ea"/>
          <a:cs typeface="+mn-cs"/>
          <a:sym typeface="Didot"/>
        </a:defRPr>
      </a:lvl4pPr>
      <a:lvl5pPr marL="3268979" marR="0" indent="-982979" algn="l" defTabSz="825500" rtl="0" latinLnBrk="0">
        <a:lnSpc>
          <a:spcPct val="100000"/>
        </a:lnSpc>
        <a:spcBef>
          <a:spcPts val="4500"/>
        </a:spcBef>
        <a:spcAft>
          <a:spcPts val="0"/>
        </a:spcAft>
        <a:buClr>
          <a:srgbClr val="9A7865"/>
        </a:buClr>
        <a:buSzPct val="40000"/>
        <a:buFontTx/>
        <a:buBlip>
          <a:blip r:embed="rId17"/>
        </a:buBlip>
        <a:tabLst/>
        <a:defRPr sz="8600" b="0" i="0" u="none" strike="noStrike" cap="none" spc="0" baseline="0">
          <a:solidFill>
            <a:srgbClr val="333333"/>
          </a:solidFill>
          <a:uFillTx/>
          <a:latin typeface="+mn-lt"/>
          <a:ea typeface="+mn-ea"/>
          <a:cs typeface="+mn-cs"/>
          <a:sym typeface="Didot"/>
        </a:defRPr>
      </a:lvl5pPr>
      <a:lvl6pPr marL="3840479" marR="0" indent="-982979" algn="l" defTabSz="825500" rtl="0" latinLnBrk="0">
        <a:lnSpc>
          <a:spcPct val="100000"/>
        </a:lnSpc>
        <a:spcBef>
          <a:spcPts val="4500"/>
        </a:spcBef>
        <a:spcAft>
          <a:spcPts val="0"/>
        </a:spcAft>
        <a:buClr>
          <a:srgbClr val="9A7865"/>
        </a:buClr>
        <a:buSzPct val="40000"/>
        <a:buFontTx/>
        <a:buBlip>
          <a:blip r:embed="rId17"/>
        </a:buBlip>
        <a:tabLst/>
        <a:defRPr sz="8600" b="0" i="0" u="none" strike="noStrike" cap="none" spc="0" baseline="0">
          <a:solidFill>
            <a:srgbClr val="333333"/>
          </a:solidFill>
          <a:uFillTx/>
          <a:latin typeface="+mn-lt"/>
          <a:ea typeface="+mn-ea"/>
          <a:cs typeface="+mn-cs"/>
          <a:sym typeface="Didot"/>
        </a:defRPr>
      </a:lvl6pPr>
      <a:lvl7pPr marL="4411979" marR="0" indent="-982979" algn="l" defTabSz="825500" rtl="0" latinLnBrk="0">
        <a:lnSpc>
          <a:spcPct val="100000"/>
        </a:lnSpc>
        <a:spcBef>
          <a:spcPts val="4500"/>
        </a:spcBef>
        <a:spcAft>
          <a:spcPts val="0"/>
        </a:spcAft>
        <a:buClr>
          <a:srgbClr val="9A7865"/>
        </a:buClr>
        <a:buSzPct val="40000"/>
        <a:buFontTx/>
        <a:buBlip>
          <a:blip r:embed="rId17"/>
        </a:buBlip>
        <a:tabLst/>
        <a:defRPr sz="8600" b="0" i="0" u="none" strike="noStrike" cap="none" spc="0" baseline="0">
          <a:solidFill>
            <a:srgbClr val="333333"/>
          </a:solidFill>
          <a:uFillTx/>
          <a:latin typeface="+mn-lt"/>
          <a:ea typeface="+mn-ea"/>
          <a:cs typeface="+mn-cs"/>
          <a:sym typeface="Didot"/>
        </a:defRPr>
      </a:lvl7pPr>
      <a:lvl8pPr marL="4983479" marR="0" indent="-982979" algn="l" defTabSz="825500" rtl="0" latinLnBrk="0">
        <a:lnSpc>
          <a:spcPct val="100000"/>
        </a:lnSpc>
        <a:spcBef>
          <a:spcPts val="4500"/>
        </a:spcBef>
        <a:spcAft>
          <a:spcPts val="0"/>
        </a:spcAft>
        <a:buClr>
          <a:srgbClr val="9A7865"/>
        </a:buClr>
        <a:buSzPct val="40000"/>
        <a:buFontTx/>
        <a:buBlip>
          <a:blip r:embed="rId17"/>
        </a:buBlip>
        <a:tabLst/>
        <a:defRPr sz="8600" b="0" i="0" u="none" strike="noStrike" cap="none" spc="0" baseline="0">
          <a:solidFill>
            <a:srgbClr val="333333"/>
          </a:solidFill>
          <a:uFillTx/>
          <a:latin typeface="+mn-lt"/>
          <a:ea typeface="+mn-ea"/>
          <a:cs typeface="+mn-cs"/>
          <a:sym typeface="Didot"/>
        </a:defRPr>
      </a:lvl8pPr>
      <a:lvl9pPr marL="5554979" marR="0" indent="-982979" algn="l" defTabSz="825500" rtl="0" latinLnBrk="0">
        <a:lnSpc>
          <a:spcPct val="100000"/>
        </a:lnSpc>
        <a:spcBef>
          <a:spcPts val="4500"/>
        </a:spcBef>
        <a:spcAft>
          <a:spcPts val="0"/>
        </a:spcAft>
        <a:buClr>
          <a:srgbClr val="9A7865"/>
        </a:buClr>
        <a:buSzPct val="40000"/>
        <a:buFontTx/>
        <a:buBlip>
          <a:blip r:embed="rId17"/>
        </a:buBlip>
        <a:tabLst/>
        <a:defRPr sz="8600" b="0" i="0" u="none" strike="noStrike" cap="none" spc="0" baseline="0">
          <a:solidFill>
            <a:srgbClr val="333333"/>
          </a:solidFill>
          <a:uFillTx/>
          <a:latin typeface="+mn-lt"/>
          <a:ea typeface="+mn-ea"/>
          <a:cs typeface="+mn-cs"/>
          <a:sym typeface="Didot"/>
        </a:defRPr>
      </a:lvl9pPr>
    </p:bodyStyle>
    <p:otherStyle>
      <a:lvl1pPr marL="0" marR="0" indent="0" algn="ctr" defTabSz="825500" latinLnBrk="0">
        <a:lnSpc>
          <a:spcPct val="100000"/>
        </a:lnSpc>
        <a:spcBef>
          <a:spcPts val="0"/>
        </a:spcBef>
        <a:spcAft>
          <a:spcPts val="0"/>
        </a:spcAft>
        <a:buClr>
          <a:srgbClr val="9A7865"/>
        </a:buClr>
        <a:buSzTx/>
        <a:buFontTx/>
        <a:buNone/>
        <a:tabLst/>
        <a:defRPr sz="2400" b="1" i="0" u="none" strike="noStrike" cap="none" spc="0" baseline="0">
          <a:solidFill>
            <a:schemeClr val="tx1"/>
          </a:solidFill>
          <a:uFillTx/>
          <a:latin typeface="+mn-lt"/>
          <a:ea typeface="+mn-ea"/>
          <a:cs typeface="+mn-cs"/>
          <a:sym typeface="Didot"/>
        </a:defRPr>
      </a:lvl1pPr>
      <a:lvl2pPr marL="0" marR="0" indent="228600" algn="ctr" defTabSz="825500" latinLnBrk="0">
        <a:lnSpc>
          <a:spcPct val="100000"/>
        </a:lnSpc>
        <a:spcBef>
          <a:spcPts val="0"/>
        </a:spcBef>
        <a:spcAft>
          <a:spcPts val="0"/>
        </a:spcAft>
        <a:buClr>
          <a:srgbClr val="9A7865"/>
        </a:buClr>
        <a:buSzTx/>
        <a:buFontTx/>
        <a:buNone/>
        <a:tabLst/>
        <a:defRPr sz="2400" b="1" i="0" u="none" strike="noStrike" cap="none" spc="0" baseline="0">
          <a:solidFill>
            <a:schemeClr val="tx1"/>
          </a:solidFill>
          <a:uFillTx/>
          <a:latin typeface="+mn-lt"/>
          <a:ea typeface="+mn-ea"/>
          <a:cs typeface="+mn-cs"/>
          <a:sym typeface="Didot"/>
        </a:defRPr>
      </a:lvl2pPr>
      <a:lvl3pPr marL="0" marR="0" indent="457200" algn="ctr" defTabSz="825500" latinLnBrk="0">
        <a:lnSpc>
          <a:spcPct val="100000"/>
        </a:lnSpc>
        <a:spcBef>
          <a:spcPts val="0"/>
        </a:spcBef>
        <a:spcAft>
          <a:spcPts val="0"/>
        </a:spcAft>
        <a:buClr>
          <a:srgbClr val="9A7865"/>
        </a:buClr>
        <a:buSzTx/>
        <a:buFontTx/>
        <a:buNone/>
        <a:tabLst/>
        <a:defRPr sz="2400" b="1" i="0" u="none" strike="noStrike" cap="none" spc="0" baseline="0">
          <a:solidFill>
            <a:schemeClr val="tx1"/>
          </a:solidFill>
          <a:uFillTx/>
          <a:latin typeface="+mn-lt"/>
          <a:ea typeface="+mn-ea"/>
          <a:cs typeface="+mn-cs"/>
          <a:sym typeface="Didot"/>
        </a:defRPr>
      </a:lvl3pPr>
      <a:lvl4pPr marL="0" marR="0" indent="685800" algn="ctr" defTabSz="825500" latinLnBrk="0">
        <a:lnSpc>
          <a:spcPct val="100000"/>
        </a:lnSpc>
        <a:spcBef>
          <a:spcPts val="0"/>
        </a:spcBef>
        <a:spcAft>
          <a:spcPts val="0"/>
        </a:spcAft>
        <a:buClr>
          <a:srgbClr val="9A7865"/>
        </a:buClr>
        <a:buSzTx/>
        <a:buFontTx/>
        <a:buNone/>
        <a:tabLst/>
        <a:defRPr sz="2400" b="1" i="0" u="none" strike="noStrike" cap="none" spc="0" baseline="0">
          <a:solidFill>
            <a:schemeClr val="tx1"/>
          </a:solidFill>
          <a:uFillTx/>
          <a:latin typeface="+mn-lt"/>
          <a:ea typeface="+mn-ea"/>
          <a:cs typeface="+mn-cs"/>
          <a:sym typeface="Didot"/>
        </a:defRPr>
      </a:lvl4pPr>
      <a:lvl5pPr marL="0" marR="0" indent="914400" algn="ctr" defTabSz="825500" latinLnBrk="0">
        <a:lnSpc>
          <a:spcPct val="100000"/>
        </a:lnSpc>
        <a:spcBef>
          <a:spcPts val="0"/>
        </a:spcBef>
        <a:spcAft>
          <a:spcPts val="0"/>
        </a:spcAft>
        <a:buClr>
          <a:srgbClr val="9A7865"/>
        </a:buClr>
        <a:buSzTx/>
        <a:buFontTx/>
        <a:buNone/>
        <a:tabLst/>
        <a:defRPr sz="2400" b="1" i="0" u="none" strike="noStrike" cap="none" spc="0" baseline="0">
          <a:solidFill>
            <a:schemeClr val="tx1"/>
          </a:solidFill>
          <a:uFillTx/>
          <a:latin typeface="+mn-lt"/>
          <a:ea typeface="+mn-ea"/>
          <a:cs typeface="+mn-cs"/>
          <a:sym typeface="Didot"/>
        </a:defRPr>
      </a:lvl5pPr>
      <a:lvl6pPr marL="0" marR="0" indent="1143000" algn="ctr" defTabSz="825500" latinLnBrk="0">
        <a:lnSpc>
          <a:spcPct val="100000"/>
        </a:lnSpc>
        <a:spcBef>
          <a:spcPts val="0"/>
        </a:spcBef>
        <a:spcAft>
          <a:spcPts val="0"/>
        </a:spcAft>
        <a:buClr>
          <a:srgbClr val="9A7865"/>
        </a:buClr>
        <a:buSzTx/>
        <a:buFontTx/>
        <a:buNone/>
        <a:tabLst/>
        <a:defRPr sz="2400" b="1" i="0" u="none" strike="noStrike" cap="none" spc="0" baseline="0">
          <a:solidFill>
            <a:schemeClr val="tx1"/>
          </a:solidFill>
          <a:uFillTx/>
          <a:latin typeface="+mn-lt"/>
          <a:ea typeface="+mn-ea"/>
          <a:cs typeface="+mn-cs"/>
          <a:sym typeface="Didot"/>
        </a:defRPr>
      </a:lvl6pPr>
      <a:lvl7pPr marL="0" marR="0" indent="1371600" algn="ctr" defTabSz="825500" latinLnBrk="0">
        <a:lnSpc>
          <a:spcPct val="100000"/>
        </a:lnSpc>
        <a:spcBef>
          <a:spcPts val="0"/>
        </a:spcBef>
        <a:spcAft>
          <a:spcPts val="0"/>
        </a:spcAft>
        <a:buClr>
          <a:srgbClr val="9A7865"/>
        </a:buClr>
        <a:buSzTx/>
        <a:buFontTx/>
        <a:buNone/>
        <a:tabLst/>
        <a:defRPr sz="2400" b="1" i="0" u="none" strike="noStrike" cap="none" spc="0" baseline="0">
          <a:solidFill>
            <a:schemeClr val="tx1"/>
          </a:solidFill>
          <a:uFillTx/>
          <a:latin typeface="+mn-lt"/>
          <a:ea typeface="+mn-ea"/>
          <a:cs typeface="+mn-cs"/>
          <a:sym typeface="Didot"/>
        </a:defRPr>
      </a:lvl7pPr>
      <a:lvl8pPr marL="0" marR="0" indent="1600200" algn="ctr" defTabSz="825500" latinLnBrk="0">
        <a:lnSpc>
          <a:spcPct val="100000"/>
        </a:lnSpc>
        <a:spcBef>
          <a:spcPts val="0"/>
        </a:spcBef>
        <a:spcAft>
          <a:spcPts val="0"/>
        </a:spcAft>
        <a:buClr>
          <a:srgbClr val="9A7865"/>
        </a:buClr>
        <a:buSzTx/>
        <a:buFontTx/>
        <a:buNone/>
        <a:tabLst/>
        <a:defRPr sz="2400" b="1" i="0" u="none" strike="noStrike" cap="none" spc="0" baseline="0">
          <a:solidFill>
            <a:schemeClr val="tx1"/>
          </a:solidFill>
          <a:uFillTx/>
          <a:latin typeface="+mn-lt"/>
          <a:ea typeface="+mn-ea"/>
          <a:cs typeface="+mn-cs"/>
          <a:sym typeface="Didot"/>
        </a:defRPr>
      </a:lvl8pPr>
      <a:lvl9pPr marL="0" marR="0" indent="1828800" algn="ctr" defTabSz="825500" latinLnBrk="0">
        <a:lnSpc>
          <a:spcPct val="100000"/>
        </a:lnSpc>
        <a:spcBef>
          <a:spcPts val="0"/>
        </a:spcBef>
        <a:spcAft>
          <a:spcPts val="0"/>
        </a:spcAft>
        <a:buClr>
          <a:srgbClr val="9A7865"/>
        </a:buClr>
        <a:buSzTx/>
        <a:buFontTx/>
        <a:buNone/>
        <a:tabLst/>
        <a:defRPr sz="2400" b="1" i="0" u="none" strike="noStrike" cap="none" spc="0" baseline="0">
          <a:solidFill>
            <a:schemeClr val="tx1"/>
          </a:solidFill>
          <a:uFillTx/>
          <a:latin typeface="+mn-lt"/>
          <a:ea typeface="+mn-ea"/>
          <a:cs typeface="+mn-cs"/>
          <a:sym typeface="Dido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jpe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mailto:minansh07@gmail.com" TargetMode="External"/><Relationship Id="rId2" Type="http://schemas.openxmlformats.org/officeDocument/2006/relationships/hyperlink" Target="mailto:shivam1sonani@gmail.com"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mailto:sumitgoyal0804@gmail.com" TargetMode="External"/><Relationship Id="rId2" Type="http://schemas.openxmlformats.org/officeDocument/2006/relationships/hyperlink" Target="mailto:divammodi777@gmail.com"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College Fest Management System"/>
          <p:cNvSpPr txBox="1">
            <a:spLocks noGrp="1"/>
          </p:cNvSpPr>
          <p:nvPr>
            <p:ph type="ctrTitle"/>
          </p:nvPr>
        </p:nvSpPr>
        <p:spPr>
          <a:xfrm>
            <a:off x="2070100" y="746450"/>
            <a:ext cx="20243800" cy="4171886"/>
          </a:xfrm>
          <a:prstGeom prst="rect">
            <a:avLst/>
          </a:prstGeom>
        </p:spPr>
        <p:txBody>
          <a:bodyPr anchor="ctr"/>
          <a:lstStyle/>
          <a:p>
            <a:pPr defTabSz="652145">
              <a:defRPr sz="7031">
                <a:solidFill>
                  <a:srgbClr val="011D57"/>
                </a:solidFill>
              </a:defRPr>
            </a:pPr>
            <a:endParaRPr/>
          </a:p>
          <a:p>
            <a:pPr defTabSz="652145">
              <a:defRPr sz="7031">
                <a:solidFill>
                  <a:srgbClr val="011D57"/>
                </a:solidFill>
              </a:defRPr>
            </a:pPr>
            <a:endParaRPr/>
          </a:p>
          <a:p>
            <a:pPr defTabSz="652145">
              <a:defRPr sz="8374">
                <a:solidFill>
                  <a:srgbClr val="011D57"/>
                </a:solidFill>
                <a:latin typeface="Chalkduster"/>
                <a:ea typeface="Chalkduster"/>
                <a:cs typeface="Chalkduster"/>
                <a:sym typeface="Chalkduster"/>
              </a:defRPr>
            </a:pPr>
            <a:r>
              <a:t>College Fest Management System </a:t>
            </a:r>
          </a:p>
        </p:txBody>
      </p:sp>
      <p:sp>
        <p:nvSpPr>
          <p:cNvPr id="138" name="Group no :  43…"/>
          <p:cNvSpPr txBox="1">
            <a:spLocks noGrp="1"/>
          </p:cNvSpPr>
          <p:nvPr>
            <p:ph type="subTitle" sz="quarter" idx="1"/>
          </p:nvPr>
        </p:nvSpPr>
        <p:spPr>
          <a:xfrm>
            <a:off x="1475705" y="5204856"/>
            <a:ext cx="8402003" cy="7554103"/>
          </a:xfrm>
          <a:prstGeom prst="rect">
            <a:avLst/>
          </a:prstGeom>
        </p:spPr>
        <p:txBody>
          <a:bodyPr/>
          <a:lstStyle/>
          <a:p>
            <a:pPr algn="l" defTabSz="371475">
              <a:lnSpc>
                <a:spcPct val="75000"/>
              </a:lnSpc>
              <a:spcBef>
                <a:spcPts val="2000"/>
              </a:spcBef>
              <a:buClr>
                <a:srgbClr val="9A7865"/>
              </a:buClr>
              <a:defRPr sz="3870">
                <a:solidFill>
                  <a:srgbClr val="333333"/>
                </a:solidFill>
                <a:latin typeface="Rockwell"/>
                <a:ea typeface="Rockwell"/>
                <a:cs typeface="Rockwell"/>
                <a:sym typeface="Rockwell"/>
              </a:defRPr>
            </a:pPr>
            <a:r>
              <a:rPr>
                <a:solidFill>
                  <a:srgbClr val="011D57"/>
                </a:solidFill>
                <a:latin typeface="Rockwell Bold"/>
                <a:ea typeface="Rockwell Bold"/>
                <a:cs typeface="Rockwell Bold"/>
                <a:sym typeface="Rockwell Bold"/>
              </a:rPr>
              <a:t>Group no : </a:t>
            </a:r>
            <a:r>
              <a:rPr>
                <a:solidFill>
                  <a:srgbClr val="011D57"/>
                </a:solidFill>
              </a:rPr>
              <a:t> </a:t>
            </a:r>
            <a:r>
              <a:rPr sz="4230" u="sng">
                <a:solidFill>
                  <a:srgbClr val="000000"/>
                </a:solidFill>
                <a:latin typeface="Rockwell Bold"/>
                <a:ea typeface="Rockwell Bold"/>
                <a:cs typeface="Rockwell Bold"/>
                <a:sym typeface="Rockwell Bold"/>
              </a:rPr>
              <a:t>43</a:t>
            </a:r>
            <a:endParaRPr>
              <a:solidFill>
                <a:srgbClr val="011D57"/>
              </a:solidFill>
              <a:latin typeface="Rockwell Bold"/>
              <a:ea typeface="Rockwell Bold"/>
              <a:cs typeface="Rockwell Bold"/>
              <a:sym typeface="Rockwell Bold"/>
            </a:endParaRPr>
          </a:p>
          <a:p>
            <a:pPr algn="l" defTabSz="371475">
              <a:lnSpc>
                <a:spcPct val="10000"/>
              </a:lnSpc>
              <a:spcBef>
                <a:spcPts val="2000"/>
              </a:spcBef>
              <a:buClr>
                <a:srgbClr val="9A7865"/>
              </a:buClr>
              <a:defRPr sz="3870">
                <a:solidFill>
                  <a:srgbClr val="011D57"/>
                </a:solidFill>
                <a:latin typeface="Rockwell"/>
                <a:ea typeface="Rockwell"/>
                <a:cs typeface="Rockwell"/>
                <a:sym typeface="Rockwell"/>
              </a:defRPr>
            </a:pPr>
            <a:endParaRPr>
              <a:solidFill>
                <a:srgbClr val="011D57"/>
              </a:solidFill>
              <a:latin typeface="Rockwell Bold"/>
              <a:ea typeface="Rockwell Bold"/>
              <a:cs typeface="Rockwell Bold"/>
              <a:sym typeface="Rockwell Bold"/>
            </a:endParaRPr>
          </a:p>
          <a:p>
            <a:pPr algn="l" defTabSz="371475">
              <a:spcBef>
                <a:spcPts val="2000"/>
              </a:spcBef>
              <a:buClr>
                <a:srgbClr val="9A7865"/>
              </a:buClr>
              <a:defRPr sz="3870">
                <a:solidFill>
                  <a:srgbClr val="011D57"/>
                </a:solidFill>
                <a:latin typeface="Rockwell Bold"/>
                <a:ea typeface="Rockwell Bold"/>
                <a:cs typeface="Rockwell Bold"/>
                <a:sym typeface="Rockwell Bold"/>
              </a:defRPr>
            </a:pPr>
            <a:r>
              <a:t>Presented By : </a:t>
            </a:r>
          </a:p>
          <a:p>
            <a:pPr algn="l" defTabSz="371475">
              <a:spcBef>
                <a:spcPts val="2000"/>
              </a:spcBef>
              <a:buClr>
                <a:srgbClr val="9A7865"/>
              </a:buClr>
              <a:defRPr sz="3870">
                <a:solidFill>
                  <a:srgbClr val="333333"/>
                </a:solidFill>
                <a:latin typeface="Marker Felt"/>
                <a:ea typeface="Marker Felt"/>
                <a:cs typeface="Marker Felt"/>
                <a:sym typeface="Marker Felt"/>
              </a:defRPr>
            </a:pPr>
            <a:r>
              <a:t>       </a:t>
            </a:r>
            <a:r>
              <a:rPr sz="3825">
                <a:latin typeface="Rockwell"/>
                <a:ea typeface="Rockwell"/>
                <a:cs typeface="Rockwell"/>
                <a:sym typeface="Rockwell"/>
              </a:rPr>
              <a:t>Shivam H. Sonani [194] </a:t>
            </a:r>
          </a:p>
          <a:p>
            <a:pPr algn="l" defTabSz="371475">
              <a:spcBef>
                <a:spcPts val="2000"/>
              </a:spcBef>
              <a:buClr>
                <a:srgbClr val="9A7865"/>
              </a:buClr>
              <a:defRPr sz="3825">
                <a:solidFill>
                  <a:srgbClr val="333333"/>
                </a:solidFill>
                <a:latin typeface="Rockwell"/>
                <a:ea typeface="Rockwell"/>
                <a:cs typeface="Rockwell"/>
                <a:sym typeface="Rockwell"/>
              </a:defRPr>
            </a:pPr>
            <a:r>
              <a:t>      Minansh N. Sopariwala [195]</a:t>
            </a:r>
          </a:p>
          <a:p>
            <a:pPr algn="l" defTabSz="371475">
              <a:spcBef>
                <a:spcPts val="2000"/>
              </a:spcBef>
              <a:buClr>
                <a:srgbClr val="9A7865"/>
              </a:buClr>
              <a:defRPr sz="3825">
                <a:solidFill>
                  <a:srgbClr val="333333"/>
                </a:solidFill>
                <a:latin typeface="Rockwell"/>
                <a:ea typeface="Rockwell"/>
                <a:cs typeface="Rockwell"/>
                <a:sym typeface="Rockwell"/>
              </a:defRPr>
            </a:pPr>
            <a:r>
              <a:t>      Divam M. Modi [112]</a:t>
            </a:r>
          </a:p>
          <a:p>
            <a:pPr algn="l" defTabSz="371475">
              <a:spcBef>
                <a:spcPts val="2000"/>
              </a:spcBef>
              <a:buClr>
                <a:srgbClr val="9A7865"/>
              </a:buClr>
              <a:defRPr sz="3825">
                <a:solidFill>
                  <a:srgbClr val="333333"/>
                </a:solidFill>
                <a:latin typeface="Rockwell"/>
                <a:ea typeface="Rockwell"/>
                <a:cs typeface="Rockwell"/>
                <a:sym typeface="Rockwell"/>
              </a:defRPr>
            </a:pPr>
            <a:r>
              <a:t>      Sumit V. Goyal [049]</a:t>
            </a:r>
          </a:p>
          <a:p>
            <a:pPr algn="l" defTabSz="371475">
              <a:lnSpc>
                <a:spcPct val="10000"/>
              </a:lnSpc>
              <a:spcBef>
                <a:spcPts val="2000"/>
              </a:spcBef>
              <a:buClr>
                <a:srgbClr val="9A7865"/>
              </a:buClr>
              <a:defRPr sz="3870">
                <a:solidFill>
                  <a:srgbClr val="011D57"/>
                </a:solidFill>
                <a:latin typeface="+mn-lt"/>
                <a:ea typeface="+mn-ea"/>
                <a:cs typeface="+mn-cs"/>
                <a:sym typeface="Didot"/>
              </a:defRPr>
            </a:pPr>
            <a:endParaRPr/>
          </a:p>
          <a:p>
            <a:pPr algn="l" defTabSz="371475">
              <a:spcBef>
                <a:spcPts val="2000"/>
              </a:spcBef>
              <a:buClr>
                <a:srgbClr val="9A7865"/>
              </a:buClr>
              <a:defRPr sz="3870">
                <a:solidFill>
                  <a:srgbClr val="011D57"/>
                </a:solidFill>
                <a:latin typeface="Rockwell Bold"/>
                <a:ea typeface="Rockwell Bold"/>
                <a:cs typeface="Rockwell Bold"/>
                <a:sym typeface="Rockwell Bold"/>
              </a:defRPr>
            </a:pPr>
            <a:r>
              <a:t>Guided By : </a:t>
            </a:r>
          </a:p>
          <a:p>
            <a:pPr algn="l" defTabSz="371475">
              <a:spcBef>
                <a:spcPts val="2000"/>
              </a:spcBef>
              <a:buClr>
                <a:srgbClr val="9A7865"/>
              </a:buClr>
              <a:defRPr sz="3870">
                <a:solidFill>
                  <a:srgbClr val="333333"/>
                </a:solidFill>
                <a:latin typeface="+mn-lt"/>
                <a:ea typeface="+mn-ea"/>
                <a:cs typeface="+mn-cs"/>
                <a:sym typeface="Didot"/>
              </a:defRPr>
            </a:pPr>
            <a:r>
              <a:t>      </a:t>
            </a:r>
            <a:r>
              <a:rPr>
                <a:latin typeface="Rockwell"/>
                <a:ea typeface="Rockwell"/>
                <a:cs typeface="Rockwell"/>
                <a:sym typeface="Rockwell"/>
              </a:rPr>
              <a:t>Prof. Jaimini patel</a:t>
            </a:r>
          </a:p>
        </p:txBody>
      </p:sp>
      <p:pic>
        <p:nvPicPr>
          <p:cNvPr id="139" name="IMG_9008.jpeg" descr="IMG_9008.jpeg"/>
          <p:cNvPicPr>
            <a:picLocks/>
          </p:cNvPicPr>
          <p:nvPr/>
        </p:nvPicPr>
        <p:blipFill>
          <a:blip r:embed="rId2">
            <a:extLst/>
          </a:blip>
          <a:stretch>
            <a:fillRect/>
          </a:stretch>
        </p:blipFill>
        <p:spPr>
          <a:xfrm>
            <a:off x="7437333" y="484619"/>
            <a:ext cx="9598027" cy="2798735"/>
          </a:xfrm>
          <a:prstGeom prst="rect">
            <a:avLst/>
          </a:prstGeom>
        </p:spPr>
      </p:pic>
      <p:pic>
        <p:nvPicPr>
          <p:cNvPr id="140" name="pasted-movie.png" descr="pasted-movie.png"/>
          <p:cNvPicPr>
            <a:picLocks/>
          </p:cNvPicPr>
          <p:nvPr/>
        </p:nvPicPr>
        <p:blipFill>
          <a:blip r:embed="rId3">
            <a:extLst/>
          </a:blip>
          <a:stretch>
            <a:fillRect/>
          </a:stretch>
        </p:blipFill>
        <p:spPr>
          <a:xfrm>
            <a:off x="10425250" y="4835818"/>
            <a:ext cx="5557735" cy="5506935"/>
          </a:xfrm>
          <a:prstGeom prst="rect">
            <a:avLst/>
          </a:prstGeom>
          <a:effectLst>
            <a:outerShdw blurRad="50800" dist="25400" dir="5400000" rotWithShape="0">
              <a:srgbClr val="000000">
                <a:alpha val="40000"/>
              </a:srgbClr>
            </a:outerShdw>
          </a:effectLst>
        </p:spPr>
      </p:pic>
      <p:pic>
        <p:nvPicPr>
          <p:cNvPr id="141" name="pasted-movie.png" descr="pasted-movie.png"/>
          <p:cNvPicPr>
            <a:picLocks/>
          </p:cNvPicPr>
          <p:nvPr/>
        </p:nvPicPr>
        <p:blipFill>
          <a:blip r:embed="rId4">
            <a:extLst/>
          </a:blip>
          <a:stretch>
            <a:fillRect/>
          </a:stretch>
        </p:blipFill>
        <p:spPr>
          <a:xfrm>
            <a:off x="17035360" y="7020197"/>
            <a:ext cx="5920414" cy="5869614"/>
          </a:xfrm>
          <a:prstGeom prst="rect">
            <a:avLst/>
          </a:prstGeom>
          <a:effectLst>
            <a:outerShdw blurRad="50800" dist="25400" dir="5400000" rotWithShape="0">
              <a:srgbClr val="000000">
                <a:alpha val="40000"/>
              </a:srgbClr>
            </a:outerShdw>
          </a:effectLst>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Technology Used"/>
          <p:cNvSpPr txBox="1">
            <a:spLocks noGrp="1"/>
          </p:cNvSpPr>
          <p:nvPr>
            <p:ph type="title"/>
          </p:nvPr>
        </p:nvSpPr>
        <p:spPr>
          <a:xfrm>
            <a:off x="2070100" y="800100"/>
            <a:ext cx="20243800" cy="1743483"/>
          </a:xfrm>
          <a:prstGeom prst="rect">
            <a:avLst/>
          </a:prstGeom>
        </p:spPr>
        <p:txBody>
          <a:bodyPr/>
          <a:lstStyle>
            <a:lvl1pPr>
              <a:defRPr>
                <a:latin typeface="Rockwell Bold"/>
                <a:ea typeface="Rockwell Bold"/>
                <a:cs typeface="Rockwell Bold"/>
                <a:sym typeface="Rockwell Bold"/>
              </a:defRPr>
            </a:lvl1pPr>
          </a:lstStyle>
          <a:p>
            <a:r>
              <a:t>Technology Used</a:t>
            </a:r>
          </a:p>
        </p:txBody>
      </p:sp>
      <p:pic>
        <p:nvPicPr>
          <p:cNvPr id="171" name="IMG_9016.jpeg" descr="IMG_9016.jpeg"/>
          <p:cNvPicPr>
            <a:picLocks noChangeAspect="1"/>
          </p:cNvPicPr>
          <p:nvPr/>
        </p:nvPicPr>
        <p:blipFill>
          <a:blip r:embed="rId2">
            <a:extLst/>
          </a:blip>
          <a:srcRect l="2312" t="6801" r="3266" b="3730"/>
          <a:stretch>
            <a:fillRect/>
          </a:stretch>
        </p:blipFill>
        <p:spPr>
          <a:xfrm>
            <a:off x="7909854" y="3239928"/>
            <a:ext cx="3273766" cy="1692023"/>
          </a:xfrm>
          <a:custGeom>
            <a:avLst/>
            <a:gdLst/>
            <a:ahLst/>
            <a:cxnLst>
              <a:cxn ang="0">
                <a:pos x="wd2" y="hd2"/>
              </a:cxn>
              <a:cxn ang="5400000">
                <a:pos x="wd2" y="hd2"/>
              </a:cxn>
              <a:cxn ang="10800000">
                <a:pos x="wd2" y="hd2"/>
              </a:cxn>
              <a:cxn ang="16200000">
                <a:pos x="wd2" y="hd2"/>
              </a:cxn>
            </a:cxnLst>
            <a:rect l="0" t="0" r="r" b="b"/>
            <a:pathLst>
              <a:path w="21444" h="21584" extrusionOk="0">
                <a:moveTo>
                  <a:pt x="10741" y="0"/>
                </a:moveTo>
                <a:cubicBezTo>
                  <a:pt x="6280" y="-2"/>
                  <a:pt x="2166" y="2926"/>
                  <a:pt x="673" y="7164"/>
                </a:cubicBezTo>
                <a:cubicBezTo>
                  <a:pt x="374" y="8013"/>
                  <a:pt x="86" y="9380"/>
                  <a:pt x="23" y="10257"/>
                </a:cubicBezTo>
                <a:cubicBezTo>
                  <a:pt x="-156" y="12727"/>
                  <a:pt x="719" y="15567"/>
                  <a:pt x="2287" y="17603"/>
                </a:cubicBezTo>
                <a:cubicBezTo>
                  <a:pt x="3767" y="19524"/>
                  <a:pt x="5727" y="20824"/>
                  <a:pt x="8116" y="21466"/>
                </a:cubicBezTo>
                <a:cubicBezTo>
                  <a:pt x="8520" y="21575"/>
                  <a:pt x="9143" y="21598"/>
                  <a:pt x="10954" y="21577"/>
                </a:cubicBezTo>
                <a:cubicBezTo>
                  <a:pt x="13202" y="21551"/>
                  <a:pt x="13299" y="21540"/>
                  <a:pt x="14040" y="21294"/>
                </a:cubicBezTo>
                <a:cubicBezTo>
                  <a:pt x="17301" y="20210"/>
                  <a:pt x="19840" y="17674"/>
                  <a:pt x="20937" y="14403"/>
                </a:cubicBezTo>
                <a:cubicBezTo>
                  <a:pt x="21344" y="13189"/>
                  <a:pt x="21444" y="12502"/>
                  <a:pt x="21444" y="10941"/>
                </a:cubicBezTo>
                <a:cubicBezTo>
                  <a:pt x="21444" y="9321"/>
                  <a:pt x="21332" y="8534"/>
                  <a:pt x="20929" y="7361"/>
                </a:cubicBezTo>
                <a:cubicBezTo>
                  <a:pt x="19403" y="2920"/>
                  <a:pt x="15364" y="2"/>
                  <a:pt x="10741" y="0"/>
                </a:cubicBezTo>
                <a:close/>
              </a:path>
            </a:pathLst>
          </a:custGeom>
          <a:ln w="25400">
            <a:miter lim="400000"/>
          </a:ln>
        </p:spPr>
      </p:pic>
      <p:pic>
        <p:nvPicPr>
          <p:cNvPr id="172" name="IMG_9018.jpeg" descr="IMG_9018.jpeg"/>
          <p:cNvPicPr>
            <a:picLocks noChangeAspect="1"/>
          </p:cNvPicPr>
          <p:nvPr/>
        </p:nvPicPr>
        <p:blipFill>
          <a:blip r:embed="rId3">
            <a:extLst/>
          </a:blip>
          <a:srcRect l="21879" t="19459" r="14388" b="34052"/>
          <a:stretch>
            <a:fillRect/>
          </a:stretch>
        </p:blipFill>
        <p:spPr>
          <a:xfrm>
            <a:off x="12555179" y="2449335"/>
            <a:ext cx="4749404" cy="2460229"/>
          </a:xfrm>
          <a:custGeom>
            <a:avLst/>
            <a:gdLst/>
            <a:ahLst/>
            <a:cxnLst>
              <a:cxn ang="0">
                <a:pos x="wd2" y="hd2"/>
              </a:cxn>
              <a:cxn ang="5400000">
                <a:pos x="wd2" y="hd2"/>
              </a:cxn>
              <a:cxn ang="10800000">
                <a:pos x="wd2" y="hd2"/>
              </a:cxn>
              <a:cxn ang="16200000">
                <a:pos x="wd2" y="hd2"/>
              </a:cxn>
            </a:cxnLst>
            <a:rect l="0" t="0" r="r" b="b"/>
            <a:pathLst>
              <a:path w="21600" h="21600" extrusionOk="0">
                <a:moveTo>
                  <a:pt x="14109" y="0"/>
                </a:moveTo>
                <a:cubicBezTo>
                  <a:pt x="13767" y="0"/>
                  <a:pt x="13674" y="732"/>
                  <a:pt x="13922" y="1484"/>
                </a:cubicBezTo>
                <a:cubicBezTo>
                  <a:pt x="14040" y="1843"/>
                  <a:pt x="14284" y="2700"/>
                  <a:pt x="14465" y="3390"/>
                </a:cubicBezTo>
                <a:cubicBezTo>
                  <a:pt x="14646" y="4081"/>
                  <a:pt x="14759" y="4363"/>
                  <a:pt x="14716" y="4018"/>
                </a:cubicBezTo>
                <a:cubicBezTo>
                  <a:pt x="14673" y="3672"/>
                  <a:pt x="14468" y="2847"/>
                  <a:pt x="14259" y="2181"/>
                </a:cubicBezTo>
                <a:cubicBezTo>
                  <a:pt x="14051" y="1516"/>
                  <a:pt x="13880" y="862"/>
                  <a:pt x="13880" y="728"/>
                </a:cubicBezTo>
                <a:cubicBezTo>
                  <a:pt x="13880" y="232"/>
                  <a:pt x="14274" y="221"/>
                  <a:pt x="14752" y="704"/>
                </a:cubicBezTo>
                <a:cubicBezTo>
                  <a:pt x="15023" y="978"/>
                  <a:pt x="15507" y="1340"/>
                  <a:pt x="15828" y="1509"/>
                </a:cubicBezTo>
                <a:cubicBezTo>
                  <a:pt x="17085" y="2169"/>
                  <a:pt x="18080" y="4169"/>
                  <a:pt x="18880" y="7641"/>
                </a:cubicBezTo>
                <a:cubicBezTo>
                  <a:pt x="19275" y="9356"/>
                  <a:pt x="19432" y="9788"/>
                  <a:pt x="19708" y="9920"/>
                </a:cubicBezTo>
                <a:cubicBezTo>
                  <a:pt x="20189" y="10149"/>
                  <a:pt x="21297" y="11558"/>
                  <a:pt x="21210" y="11830"/>
                </a:cubicBezTo>
                <a:cubicBezTo>
                  <a:pt x="21170" y="11954"/>
                  <a:pt x="20980" y="12058"/>
                  <a:pt x="20788" y="12060"/>
                </a:cubicBezTo>
                <a:cubicBezTo>
                  <a:pt x="19952" y="12069"/>
                  <a:pt x="19919" y="12970"/>
                  <a:pt x="20725" y="13791"/>
                </a:cubicBezTo>
                <a:cubicBezTo>
                  <a:pt x="21409" y="14490"/>
                  <a:pt x="21425" y="14437"/>
                  <a:pt x="20827" y="13453"/>
                </a:cubicBezTo>
                <a:cubicBezTo>
                  <a:pt x="20277" y="12546"/>
                  <a:pt x="20271" y="12569"/>
                  <a:pt x="21149" y="12136"/>
                </a:cubicBezTo>
                <a:lnTo>
                  <a:pt x="21600" y="11913"/>
                </a:lnTo>
                <a:lnTo>
                  <a:pt x="21136" y="11230"/>
                </a:lnTo>
                <a:cubicBezTo>
                  <a:pt x="20881" y="10854"/>
                  <a:pt x="20420" y="10289"/>
                  <a:pt x="20111" y="9972"/>
                </a:cubicBezTo>
                <a:cubicBezTo>
                  <a:pt x="19613" y="9463"/>
                  <a:pt x="19471" y="9097"/>
                  <a:pt x="18867" y="6770"/>
                </a:cubicBezTo>
                <a:cubicBezTo>
                  <a:pt x="18397" y="4957"/>
                  <a:pt x="18011" y="3842"/>
                  <a:pt x="17624" y="3167"/>
                </a:cubicBezTo>
                <a:cubicBezTo>
                  <a:pt x="17061" y="2189"/>
                  <a:pt x="15939" y="1012"/>
                  <a:pt x="15564" y="1007"/>
                </a:cubicBezTo>
                <a:cubicBezTo>
                  <a:pt x="15454" y="1006"/>
                  <a:pt x="15135" y="778"/>
                  <a:pt x="14855" y="502"/>
                </a:cubicBezTo>
                <a:cubicBezTo>
                  <a:pt x="14575" y="225"/>
                  <a:pt x="14239" y="0"/>
                  <a:pt x="14109" y="0"/>
                </a:cubicBezTo>
                <a:close/>
                <a:moveTo>
                  <a:pt x="14990" y="7593"/>
                </a:moveTo>
                <a:cubicBezTo>
                  <a:pt x="14970" y="7562"/>
                  <a:pt x="14954" y="7823"/>
                  <a:pt x="14954" y="8289"/>
                </a:cubicBezTo>
                <a:cubicBezTo>
                  <a:pt x="14954" y="8911"/>
                  <a:pt x="14981" y="9165"/>
                  <a:pt x="15012" y="8854"/>
                </a:cubicBezTo>
                <a:cubicBezTo>
                  <a:pt x="15043" y="8543"/>
                  <a:pt x="15043" y="8032"/>
                  <a:pt x="15012" y="7722"/>
                </a:cubicBezTo>
                <a:cubicBezTo>
                  <a:pt x="15004" y="7644"/>
                  <a:pt x="14997" y="7603"/>
                  <a:pt x="14990" y="7593"/>
                </a:cubicBezTo>
                <a:close/>
                <a:moveTo>
                  <a:pt x="15864" y="8638"/>
                </a:moveTo>
                <a:cubicBezTo>
                  <a:pt x="15828" y="8707"/>
                  <a:pt x="15759" y="9137"/>
                  <a:pt x="15709" y="9593"/>
                </a:cubicBezTo>
                <a:cubicBezTo>
                  <a:pt x="15647" y="10154"/>
                  <a:pt x="15547" y="10410"/>
                  <a:pt x="15400" y="10387"/>
                </a:cubicBezTo>
                <a:cubicBezTo>
                  <a:pt x="15280" y="10368"/>
                  <a:pt x="15215" y="10453"/>
                  <a:pt x="15254" y="10575"/>
                </a:cubicBezTo>
                <a:cubicBezTo>
                  <a:pt x="15389" y="10997"/>
                  <a:pt x="15828" y="10816"/>
                  <a:pt x="15828" y="10338"/>
                </a:cubicBezTo>
                <a:cubicBezTo>
                  <a:pt x="15828" y="9544"/>
                  <a:pt x="15998" y="9504"/>
                  <a:pt x="16308" y="10227"/>
                </a:cubicBezTo>
                <a:cubicBezTo>
                  <a:pt x="16585" y="10872"/>
                  <a:pt x="16582" y="10835"/>
                  <a:pt x="16268" y="9718"/>
                </a:cubicBezTo>
                <a:cubicBezTo>
                  <a:pt x="16082" y="9055"/>
                  <a:pt x="15900" y="8569"/>
                  <a:pt x="15864" y="8638"/>
                </a:cubicBezTo>
                <a:close/>
                <a:moveTo>
                  <a:pt x="17777" y="13561"/>
                </a:moveTo>
                <a:cubicBezTo>
                  <a:pt x="17533" y="13561"/>
                  <a:pt x="17517" y="13730"/>
                  <a:pt x="17517" y="16311"/>
                </a:cubicBezTo>
                <a:cubicBezTo>
                  <a:pt x="17517" y="19291"/>
                  <a:pt x="17523" y="19319"/>
                  <a:pt x="18292" y="19610"/>
                </a:cubicBezTo>
                <a:cubicBezTo>
                  <a:pt x="18544" y="19706"/>
                  <a:pt x="19145" y="19797"/>
                  <a:pt x="19627" y="19812"/>
                </a:cubicBezTo>
                <a:cubicBezTo>
                  <a:pt x="20326" y="19836"/>
                  <a:pt x="20503" y="19765"/>
                  <a:pt x="20503" y="19464"/>
                </a:cubicBezTo>
                <a:cubicBezTo>
                  <a:pt x="20503" y="19159"/>
                  <a:pt x="20297" y="19088"/>
                  <a:pt x="19425" y="19088"/>
                </a:cubicBezTo>
                <a:cubicBezTo>
                  <a:pt x="18760" y="19088"/>
                  <a:pt x="18288" y="18971"/>
                  <a:pt x="18192" y="18785"/>
                </a:cubicBezTo>
                <a:cubicBezTo>
                  <a:pt x="18092" y="18591"/>
                  <a:pt x="18037" y="17604"/>
                  <a:pt x="18037" y="16025"/>
                </a:cubicBezTo>
                <a:cubicBezTo>
                  <a:pt x="18037" y="13731"/>
                  <a:pt x="18019" y="13561"/>
                  <a:pt x="17777" y="13561"/>
                </a:cubicBezTo>
                <a:close/>
                <a:moveTo>
                  <a:pt x="11537" y="13565"/>
                </a:moveTo>
                <a:cubicBezTo>
                  <a:pt x="10924" y="13574"/>
                  <a:pt x="10260" y="13674"/>
                  <a:pt x="10056" y="13854"/>
                </a:cubicBezTo>
                <a:cubicBezTo>
                  <a:pt x="9776" y="14101"/>
                  <a:pt x="9725" y="14312"/>
                  <a:pt x="9725" y="15227"/>
                </a:cubicBezTo>
                <a:cubicBezTo>
                  <a:pt x="9725" y="16556"/>
                  <a:pt x="9936" y="16826"/>
                  <a:pt x="10960" y="16826"/>
                </a:cubicBezTo>
                <a:cubicBezTo>
                  <a:pt x="11832" y="16826"/>
                  <a:pt x="12193" y="17147"/>
                  <a:pt x="12193" y="17917"/>
                </a:cubicBezTo>
                <a:cubicBezTo>
                  <a:pt x="12193" y="18885"/>
                  <a:pt x="11951" y="19088"/>
                  <a:pt x="10803" y="19088"/>
                </a:cubicBezTo>
                <a:cubicBezTo>
                  <a:pt x="9891" y="19088"/>
                  <a:pt x="9725" y="19151"/>
                  <a:pt x="9725" y="19499"/>
                </a:cubicBezTo>
                <a:cubicBezTo>
                  <a:pt x="9725" y="19859"/>
                  <a:pt x="9876" y="19895"/>
                  <a:pt x="10931" y="19788"/>
                </a:cubicBezTo>
                <a:cubicBezTo>
                  <a:pt x="12451" y="19634"/>
                  <a:pt x="12712" y="19387"/>
                  <a:pt x="12712" y="18105"/>
                </a:cubicBezTo>
                <a:cubicBezTo>
                  <a:pt x="12712" y="16792"/>
                  <a:pt x="12477" y="16496"/>
                  <a:pt x="11303" y="16335"/>
                </a:cubicBezTo>
                <a:cubicBezTo>
                  <a:pt x="10318" y="16200"/>
                  <a:pt x="10310" y="16192"/>
                  <a:pt x="10267" y="15457"/>
                </a:cubicBezTo>
                <a:cubicBezTo>
                  <a:pt x="10202" y="14362"/>
                  <a:pt x="10509" y="14063"/>
                  <a:pt x="11698" y="14063"/>
                </a:cubicBezTo>
                <a:cubicBezTo>
                  <a:pt x="12288" y="14063"/>
                  <a:pt x="12712" y="13958"/>
                  <a:pt x="12712" y="13812"/>
                </a:cubicBezTo>
                <a:cubicBezTo>
                  <a:pt x="12712" y="13636"/>
                  <a:pt x="12150" y="13556"/>
                  <a:pt x="11537" y="13565"/>
                </a:cubicBezTo>
                <a:close/>
                <a:moveTo>
                  <a:pt x="14730" y="13603"/>
                </a:moveTo>
                <a:cubicBezTo>
                  <a:pt x="13449" y="13728"/>
                  <a:pt x="13362" y="13927"/>
                  <a:pt x="13362" y="16732"/>
                </a:cubicBezTo>
                <a:cubicBezTo>
                  <a:pt x="13362" y="18244"/>
                  <a:pt x="13414" y="18904"/>
                  <a:pt x="13557" y="19182"/>
                </a:cubicBezTo>
                <a:cubicBezTo>
                  <a:pt x="13799" y="19650"/>
                  <a:pt x="14769" y="19951"/>
                  <a:pt x="15351" y="19739"/>
                </a:cubicBezTo>
                <a:cubicBezTo>
                  <a:pt x="15689" y="19617"/>
                  <a:pt x="15837" y="19694"/>
                  <a:pt x="16021" y="20088"/>
                </a:cubicBezTo>
                <a:cubicBezTo>
                  <a:pt x="16151" y="20366"/>
                  <a:pt x="16408" y="20593"/>
                  <a:pt x="16591" y="20593"/>
                </a:cubicBezTo>
                <a:cubicBezTo>
                  <a:pt x="16896" y="20593"/>
                  <a:pt x="16907" y="20561"/>
                  <a:pt x="16716" y="20192"/>
                </a:cubicBezTo>
                <a:cubicBezTo>
                  <a:pt x="16534" y="19842"/>
                  <a:pt x="16531" y="19706"/>
                  <a:pt x="16687" y="19126"/>
                </a:cubicBezTo>
                <a:cubicBezTo>
                  <a:pt x="16869" y="18452"/>
                  <a:pt x="16930" y="15669"/>
                  <a:pt x="16786" y="14631"/>
                </a:cubicBezTo>
                <a:cubicBezTo>
                  <a:pt x="16677" y="13844"/>
                  <a:pt x="15955" y="13484"/>
                  <a:pt x="14730" y="13603"/>
                </a:cubicBezTo>
                <a:close/>
                <a:moveTo>
                  <a:pt x="852" y="13610"/>
                </a:moveTo>
                <a:cubicBezTo>
                  <a:pt x="762" y="13575"/>
                  <a:pt x="656" y="13591"/>
                  <a:pt x="516" y="13614"/>
                </a:cubicBezTo>
                <a:lnTo>
                  <a:pt x="51" y="13687"/>
                </a:lnTo>
                <a:lnTo>
                  <a:pt x="15" y="16764"/>
                </a:lnTo>
                <a:cubicBezTo>
                  <a:pt x="6" y="17501"/>
                  <a:pt x="0" y="18062"/>
                  <a:pt x="0" y="18488"/>
                </a:cubicBezTo>
                <a:cubicBezTo>
                  <a:pt x="0" y="19768"/>
                  <a:pt x="53" y="19840"/>
                  <a:pt x="242" y="19840"/>
                </a:cubicBezTo>
                <a:cubicBezTo>
                  <a:pt x="488" y="19840"/>
                  <a:pt x="506" y="19687"/>
                  <a:pt x="506" y="17471"/>
                </a:cubicBezTo>
                <a:cubicBezTo>
                  <a:pt x="506" y="16167"/>
                  <a:pt x="564" y="15032"/>
                  <a:pt x="634" y="14948"/>
                </a:cubicBezTo>
                <a:cubicBezTo>
                  <a:pt x="704" y="14865"/>
                  <a:pt x="1038" y="15902"/>
                  <a:pt x="1379" y="17255"/>
                </a:cubicBezTo>
                <a:cubicBezTo>
                  <a:pt x="1958" y="19555"/>
                  <a:pt x="2024" y="19715"/>
                  <a:pt x="2388" y="19715"/>
                </a:cubicBezTo>
                <a:cubicBezTo>
                  <a:pt x="2752" y="19715"/>
                  <a:pt x="2818" y="19555"/>
                  <a:pt x="3397" y="17255"/>
                </a:cubicBezTo>
                <a:cubicBezTo>
                  <a:pt x="3738" y="15902"/>
                  <a:pt x="4074" y="14865"/>
                  <a:pt x="4144" y="14948"/>
                </a:cubicBezTo>
                <a:cubicBezTo>
                  <a:pt x="4214" y="15032"/>
                  <a:pt x="4273" y="16167"/>
                  <a:pt x="4273" y="17471"/>
                </a:cubicBezTo>
                <a:cubicBezTo>
                  <a:pt x="4273" y="19687"/>
                  <a:pt x="4290" y="19840"/>
                  <a:pt x="4536" y="19840"/>
                </a:cubicBezTo>
                <a:cubicBezTo>
                  <a:pt x="4789" y="19840"/>
                  <a:pt x="4798" y="19711"/>
                  <a:pt x="4763" y="16764"/>
                </a:cubicBezTo>
                <a:lnTo>
                  <a:pt x="4726" y="13687"/>
                </a:lnTo>
                <a:lnTo>
                  <a:pt x="4220" y="13687"/>
                </a:lnTo>
                <a:cubicBezTo>
                  <a:pt x="3647" y="13687"/>
                  <a:pt x="3690" y="13589"/>
                  <a:pt x="2969" y="16652"/>
                </a:cubicBezTo>
                <a:cubicBezTo>
                  <a:pt x="2684" y="17868"/>
                  <a:pt x="2401" y="18804"/>
                  <a:pt x="2341" y="18732"/>
                </a:cubicBezTo>
                <a:cubicBezTo>
                  <a:pt x="2281" y="18660"/>
                  <a:pt x="2007" y="17607"/>
                  <a:pt x="1733" y="16394"/>
                </a:cubicBezTo>
                <a:cubicBezTo>
                  <a:pt x="1254" y="14272"/>
                  <a:pt x="1123" y="13717"/>
                  <a:pt x="852" y="13610"/>
                </a:cubicBezTo>
                <a:close/>
                <a:moveTo>
                  <a:pt x="5890" y="15572"/>
                </a:moveTo>
                <a:cubicBezTo>
                  <a:pt x="5584" y="15572"/>
                  <a:pt x="5570" y="15638"/>
                  <a:pt x="5570" y="17189"/>
                </a:cubicBezTo>
                <a:cubicBezTo>
                  <a:pt x="5570" y="19300"/>
                  <a:pt x="5758" y="19589"/>
                  <a:pt x="7132" y="19589"/>
                </a:cubicBezTo>
                <a:cubicBezTo>
                  <a:pt x="8242" y="19589"/>
                  <a:pt x="8559" y="19899"/>
                  <a:pt x="8211" y="20642"/>
                </a:cubicBezTo>
                <a:cubicBezTo>
                  <a:pt x="8034" y="21020"/>
                  <a:pt x="7790" y="21098"/>
                  <a:pt x="6783" y="21098"/>
                </a:cubicBezTo>
                <a:cubicBezTo>
                  <a:pt x="6061" y="21098"/>
                  <a:pt x="5570" y="21200"/>
                  <a:pt x="5570" y="21349"/>
                </a:cubicBezTo>
                <a:cubicBezTo>
                  <a:pt x="5570" y="21501"/>
                  <a:pt x="6123" y="21600"/>
                  <a:pt x="6969" y="21600"/>
                </a:cubicBezTo>
                <a:cubicBezTo>
                  <a:pt x="8929" y="21600"/>
                  <a:pt x="8946" y="21572"/>
                  <a:pt x="8946" y="18196"/>
                </a:cubicBezTo>
                <a:cubicBezTo>
                  <a:pt x="8946" y="15761"/>
                  <a:pt x="8928" y="15572"/>
                  <a:pt x="8693" y="15572"/>
                </a:cubicBezTo>
                <a:cubicBezTo>
                  <a:pt x="8470" y="15572"/>
                  <a:pt x="8434" y="15776"/>
                  <a:pt x="8400" y="17265"/>
                </a:cubicBezTo>
                <a:lnTo>
                  <a:pt x="8363" y="18962"/>
                </a:lnTo>
                <a:lnTo>
                  <a:pt x="7323" y="18962"/>
                </a:lnTo>
                <a:lnTo>
                  <a:pt x="6285" y="18962"/>
                </a:lnTo>
                <a:lnTo>
                  <a:pt x="6245" y="17265"/>
                </a:lnTo>
                <a:cubicBezTo>
                  <a:pt x="6209" y="15653"/>
                  <a:pt x="6193" y="15572"/>
                  <a:pt x="5890" y="15572"/>
                </a:cubicBezTo>
                <a:close/>
              </a:path>
            </a:pathLst>
          </a:custGeom>
          <a:ln w="25400">
            <a:miter lim="400000"/>
          </a:ln>
        </p:spPr>
      </p:pic>
      <p:pic>
        <p:nvPicPr>
          <p:cNvPr id="173" name="IMG_9019.jpeg" descr="IMG_9019.jpeg"/>
          <p:cNvPicPr>
            <a:picLocks noChangeAspect="1"/>
          </p:cNvPicPr>
          <p:nvPr/>
        </p:nvPicPr>
        <p:blipFill>
          <a:blip r:embed="rId4">
            <a:extLst/>
          </a:blip>
          <a:srcRect l="14287" t="24283" r="14716" b="30018"/>
          <a:stretch>
            <a:fillRect/>
          </a:stretch>
        </p:blipFill>
        <p:spPr>
          <a:xfrm>
            <a:off x="18531828" y="2429492"/>
            <a:ext cx="4462685" cy="2499916"/>
          </a:xfrm>
          <a:custGeom>
            <a:avLst/>
            <a:gdLst/>
            <a:ahLst/>
            <a:cxnLst>
              <a:cxn ang="0">
                <a:pos x="wd2" y="hd2"/>
              </a:cxn>
              <a:cxn ang="5400000">
                <a:pos x="wd2" y="hd2"/>
              </a:cxn>
              <a:cxn ang="10800000">
                <a:pos x="wd2" y="hd2"/>
              </a:cxn>
              <a:cxn ang="16200000">
                <a:pos x="wd2" y="hd2"/>
              </a:cxn>
            </a:cxnLst>
            <a:rect l="0" t="0" r="r" b="b"/>
            <a:pathLst>
              <a:path w="21552" h="21600" extrusionOk="0">
                <a:moveTo>
                  <a:pt x="10699" y="0"/>
                </a:moveTo>
                <a:cubicBezTo>
                  <a:pt x="10068" y="0"/>
                  <a:pt x="9541" y="18"/>
                  <a:pt x="9056" y="38"/>
                </a:cubicBezTo>
                <a:cubicBezTo>
                  <a:pt x="8853" y="47"/>
                  <a:pt x="8632" y="56"/>
                  <a:pt x="8472" y="69"/>
                </a:cubicBezTo>
                <a:cubicBezTo>
                  <a:pt x="8469" y="69"/>
                  <a:pt x="8466" y="68"/>
                  <a:pt x="8464" y="69"/>
                </a:cubicBezTo>
                <a:cubicBezTo>
                  <a:pt x="8261" y="89"/>
                  <a:pt x="8071" y="110"/>
                  <a:pt x="7929" y="137"/>
                </a:cubicBezTo>
                <a:cubicBezTo>
                  <a:pt x="7927" y="138"/>
                  <a:pt x="7925" y="140"/>
                  <a:pt x="7923" y="141"/>
                </a:cubicBezTo>
                <a:cubicBezTo>
                  <a:pt x="7859" y="155"/>
                  <a:pt x="7775" y="166"/>
                  <a:pt x="7749" y="182"/>
                </a:cubicBezTo>
                <a:cubicBezTo>
                  <a:pt x="7663" y="236"/>
                  <a:pt x="7591" y="289"/>
                  <a:pt x="7527" y="350"/>
                </a:cubicBezTo>
                <a:cubicBezTo>
                  <a:pt x="7433" y="484"/>
                  <a:pt x="7342" y="662"/>
                  <a:pt x="7276" y="844"/>
                </a:cubicBezTo>
                <a:cubicBezTo>
                  <a:pt x="7125" y="1478"/>
                  <a:pt x="7109" y="2833"/>
                  <a:pt x="7090" y="6203"/>
                </a:cubicBezTo>
                <a:cubicBezTo>
                  <a:pt x="7068" y="9947"/>
                  <a:pt x="7082" y="11322"/>
                  <a:pt x="7272" y="11974"/>
                </a:cubicBezTo>
                <a:cubicBezTo>
                  <a:pt x="7316" y="12099"/>
                  <a:pt x="7372" y="12225"/>
                  <a:pt x="7431" y="12335"/>
                </a:cubicBezTo>
                <a:cubicBezTo>
                  <a:pt x="7500" y="12433"/>
                  <a:pt x="7578" y="12515"/>
                  <a:pt x="7676" y="12592"/>
                </a:cubicBezTo>
                <a:cubicBezTo>
                  <a:pt x="7771" y="12666"/>
                  <a:pt x="8107" y="12718"/>
                  <a:pt x="8537" y="12760"/>
                </a:cubicBezTo>
                <a:cubicBezTo>
                  <a:pt x="9096" y="12793"/>
                  <a:pt x="9852" y="12818"/>
                  <a:pt x="10681" y="12821"/>
                </a:cubicBezTo>
                <a:cubicBezTo>
                  <a:pt x="11017" y="12823"/>
                  <a:pt x="11245" y="12819"/>
                  <a:pt x="11511" y="12818"/>
                </a:cubicBezTo>
                <a:cubicBezTo>
                  <a:pt x="12570" y="12787"/>
                  <a:pt x="13518" y="12716"/>
                  <a:pt x="13668" y="12578"/>
                </a:cubicBezTo>
                <a:cubicBezTo>
                  <a:pt x="14235" y="12053"/>
                  <a:pt x="14235" y="12061"/>
                  <a:pt x="14235" y="6416"/>
                </a:cubicBezTo>
                <a:cubicBezTo>
                  <a:pt x="14235" y="771"/>
                  <a:pt x="14235" y="779"/>
                  <a:pt x="13668" y="254"/>
                </a:cubicBezTo>
                <a:cubicBezTo>
                  <a:pt x="13619" y="209"/>
                  <a:pt x="13546" y="172"/>
                  <a:pt x="13453" y="141"/>
                </a:cubicBezTo>
                <a:cubicBezTo>
                  <a:pt x="13245" y="96"/>
                  <a:pt x="12949" y="61"/>
                  <a:pt x="12594" y="34"/>
                </a:cubicBezTo>
                <a:cubicBezTo>
                  <a:pt x="12165" y="11"/>
                  <a:pt x="11611" y="0"/>
                  <a:pt x="10726" y="0"/>
                </a:cubicBezTo>
                <a:lnTo>
                  <a:pt x="10710" y="0"/>
                </a:lnTo>
                <a:lnTo>
                  <a:pt x="10699" y="0"/>
                </a:lnTo>
                <a:close/>
                <a:moveTo>
                  <a:pt x="0" y="14351"/>
                </a:moveTo>
                <a:lnTo>
                  <a:pt x="0" y="17218"/>
                </a:lnTo>
                <a:lnTo>
                  <a:pt x="0" y="17235"/>
                </a:lnTo>
                <a:lnTo>
                  <a:pt x="0" y="20091"/>
                </a:lnTo>
                <a:lnTo>
                  <a:pt x="516" y="20091"/>
                </a:lnTo>
                <a:lnTo>
                  <a:pt x="903" y="20064"/>
                </a:lnTo>
                <a:cubicBezTo>
                  <a:pt x="1151" y="20048"/>
                  <a:pt x="1321" y="20031"/>
                  <a:pt x="1459" y="20009"/>
                </a:cubicBezTo>
                <a:cubicBezTo>
                  <a:pt x="1575" y="19979"/>
                  <a:pt x="1688" y="19948"/>
                  <a:pt x="1777" y="19899"/>
                </a:cubicBezTo>
                <a:cubicBezTo>
                  <a:pt x="1791" y="19891"/>
                  <a:pt x="1803" y="19884"/>
                  <a:pt x="1817" y="19875"/>
                </a:cubicBezTo>
                <a:cubicBezTo>
                  <a:pt x="1818" y="19875"/>
                  <a:pt x="1816" y="19872"/>
                  <a:pt x="1817" y="19872"/>
                </a:cubicBezTo>
                <a:cubicBezTo>
                  <a:pt x="1901" y="19795"/>
                  <a:pt x="1962" y="19684"/>
                  <a:pt x="2045" y="19512"/>
                </a:cubicBezTo>
                <a:cubicBezTo>
                  <a:pt x="2226" y="19136"/>
                  <a:pt x="2282" y="18642"/>
                  <a:pt x="2227" y="18188"/>
                </a:cubicBezTo>
                <a:cubicBezTo>
                  <a:pt x="2227" y="18187"/>
                  <a:pt x="2227" y="18185"/>
                  <a:pt x="2227" y="18185"/>
                </a:cubicBezTo>
                <a:cubicBezTo>
                  <a:pt x="2219" y="18120"/>
                  <a:pt x="2208" y="18058"/>
                  <a:pt x="2196" y="17996"/>
                </a:cubicBezTo>
                <a:cubicBezTo>
                  <a:pt x="2145" y="17738"/>
                  <a:pt x="2059" y="17498"/>
                  <a:pt x="1932" y="17317"/>
                </a:cubicBezTo>
                <a:lnTo>
                  <a:pt x="1681" y="16957"/>
                </a:lnTo>
                <a:lnTo>
                  <a:pt x="1878" y="16641"/>
                </a:lnTo>
                <a:cubicBezTo>
                  <a:pt x="2076" y="16320"/>
                  <a:pt x="2147" y="15316"/>
                  <a:pt x="2001" y="14924"/>
                </a:cubicBezTo>
                <a:cubicBezTo>
                  <a:pt x="1850" y="14518"/>
                  <a:pt x="1487" y="14351"/>
                  <a:pt x="761" y="14351"/>
                </a:cubicBezTo>
                <a:lnTo>
                  <a:pt x="0" y="14351"/>
                </a:lnTo>
                <a:close/>
                <a:moveTo>
                  <a:pt x="8903" y="14509"/>
                </a:moveTo>
                <a:cubicBezTo>
                  <a:pt x="8871" y="14506"/>
                  <a:pt x="8843" y="14547"/>
                  <a:pt x="8819" y="14618"/>
                </a:cubicBezTo>
                <a:cubicBezTo>
                  <a:pt x="8816" y="14626"/>
                  <a:pt x="8811" y="14627"/>
                  <a:pt x="8809" y="14635"/>
                </a:cubicBezTo>
                <a:cubicBezTo>
                  <a:pt x="8809" y="14636"/>
                  <a:pt x="8809" y="14638"/>
                  <a:pt x="8809" y="14639"/>
                </a:cubicBezTo>
                <a:cubicBezTo>
                  <a:pt x="8784" y="14739"/>
                  <a:pt x="8767" y="14891"/>
                  <a:pt x="8767" y="15098"/>
                </a:cubicBezTo>
                <a:cubicBezTo>
                  <a:pt x="8767" y="15192"/>
                  <a:pt x="8764" y="15279"/>
                  <a:pt x="8757" y="15359"/>
                </a:cubicBezTo>
                <a:cubicBezTo>
                  <a:pt x="8757" y="15360"/>
                  <a:pt x="8757" y="15362"/>
                  <a:pt x="8757" y="15362"/>
                </a:cubicBezTo>
                <a:cubicBezTo>
                  <a:pt x="8743" y="15523"/>
                  <a:pt x="8712" y="15652"/>
                  <a:pt x="8671" y="15746"/>
                </a:cubicBezTo>
                <a:cubicBezTo>
                  <a:pt x="8650" y="15794"/>
                  <a:pt x="8628" y="15831"/>
                  <a:pt x="8602" y="15860"/>
                </a:cubicBezTo>
                <a:cubicBezTo>
                  <a:pt x="8542" y="15924"/>
                  <a:pt x="8512" y="15963"/>
                  <a:pt x="8498" y="16000"/>
                </a:cubicBezTo>
                <a:cubicBezTo>
                  <a:pt x="8498" y="16002"/>
                  <a:pt x="8497" y="16006"/>
                  <a:pt x="8497" y="16007"/>
                </a:cubicBezTo>
                <a:cubicBezTo>
                  <a:pt x="8502" y="16048"/>
                  <a:pt x="8509" y="16086"/>
                  <a:pt x="8525" y="16124"/>
                </a:cubicBezTo>
                <a:cubicBezTo>
                  <a:pt x="8526" y="16124"/>
                  <a:pt x="8525" y="16126"/>
                  <a:pt x="8525" y="16127"/>
                </a:cubicBezTo>
                <a:cubicBezTo>
                  <a:pt x="8545" y="16153"/>
                  <a:pt x="8568" y="16180"/>
                  <a:pt x="8602" y="16216"/>
                </a:cubicBezTo>
                <a:cubicBezTo>
                  <a:pt x="8630" y="16247"/>
                  <a:pt x="8651" y="16287"/>
                  <a:pt x="8671" y="16336"/>
                </a:cubicBezTo>
                <a:cubicBezTo>
                  <a:pt x="8676" y="16344"/>
                  <a:pt x="8680" y="16355"/>
                  <a:pt x="8684" y="16364"/>
                </a:cubicBezTo>
                <a:cubicBezTo>
                  <a:pt x="8685" y="16364"/>
                  <a:pt x="8684" y="16367"/>
                  <a:pt x="8684" y="16367"/>
                </a:cubicBezTo>
                <a:cubicBezTo>
                  <a:pt x="8685" y="16370"/>
                  <a:pt x="8687" y="16375"/>
                  <a:pt x="8688" y="16377"/>
                </a:cubicBezTo>
                <a:cubicBezTo>
                  <a:pt x="8689" y="16379"/>
                  <a:pt x="8688" y="16379"/>
                  <a:pt x="8688" y="16381"/>
                </a:cubicBezTo>
                <a:cubicBezTo>
                  <a:pt x="8692" y="16393"/>
                  <a:pt x="8696" y="16409"/>
                  <a:pt x="8700" y="16422"/>
                </a:cubicBezTo>
                <a:cubicBezTo>
                  <a:pt x="8713" y="16465"/>
                  <a:pt x="8724" y="16536"/>
                  <a:pt x="8732" y="16621"/>
                </a:cubicBezTo>
                <a:cubicBezTo>
                  <a:pt x="8733" y="16632"/>
                  <a:pt x="8735" y="16637"/>
                  <a:pt x="8736" y="16648"/>
                </a:cubicBezTo>
                <a:cubicBezTo>
                  <a:pt x="8745" y="16742"/>
                  <a:pt x="8749" y="16882"/>
                  <a:pt x="8753" y="17022"/>
                </a:cubicBezTo>
                <a:cubicBezTo>
                  <a:pt x="8759" y="17198"/>
                  <a:pt x="8764" y="17427"/>
                  <a:pt x="8765" y="17698"/>
                </a:cubicBezTo>
                <a:cubicBezTo>
                  <a:pt x="8765" y="17707"/>
                  <a:pt x="8765" y="17716"/>
                  <a:pt x="8765" y="17725"/>
                </a:cubicBezTo>
                <a:cubicBezTo>
                  <a:pt x="8765" y="17734"/>
                  <a:pt x="8767" y="17743"/>
                  <a:pt x="8767" y="17756"/>
                </a:cubicBezTo>
                <a:cubicBezTo>
                  <a:pt x="8767" y="17768"/>
                  <a:pt x="8767" y="17771"/>
                  <a:pt x="8767" y="17783"/>
                </a:cubicBezTo>
                <a:cubicBezTo>
                  <a:pt x="8767" y="17830"/>
                  <a:pt x="8767" y="17854"/>
                  <a:pt x="8767" y="17903"/>
                </a:cubicBezTo>
                <a:cubicBezTo>
                  <a:pt x="8767" y="17924"/>
                  <a:pt x="8767" y="17931"/>
                  <a:pt x="8767" y="17951"/>
                </a:cubicBezTo>
                <a:cubicBezTo>
                  <a:pt x="8767" y="17955"/>
                  <a:pt x="8767" y="17958"/>
                  <a:pt x="8767" y="17962"/>
                </a:cubicBezTo>
                <a:cubicBezTo>
                  <a:pt x="8767" y="17967"/>
                  <a:pt x="8767" y="17970"/>
                  <a:pt x="8767" y="17975"/>
                </a:cubicBezTo>
                <a:cubicBezTo>
                  <a:pt x="8767" y="18257"/>
                  <a:pt x="8770" y="18501"/>
                  <a:pt x="8774" y="18692"/>
                </a:cubicBezTo>
                <a:cubicBezTo>
                  <a:pt x="8790" y="19326"/>
                  <a:pt x="8836" y="19536"/>
                  <a:pt x="8957" y="19752"/>
                </a:cubicBezTo>
                <a:cubicBezTo>
                  <a:pt x="9054" y="19927"/>
                  <a:pt x="9283" y="20045"/>
                  <a:pt x="9491" y="20084"/>
                </a:cubicBezTo>
                <a:cubicBezTo>
                  <a:pt x="9599" y="20092"/>
                  <a:pt x="9700" y="20087"/>
                  <a:pt x="9775" y="20060"/>
                </a:cubicBezTo>
                <a:cubicBezTo>
                  <a:pt x="9812" y="20047"/>
                  <a:pt x="9844" y="20029"/>
                  <a:pt x="9865" y="20005"/>
                </a:cubicBezTo>
                <a:cubicBezTo>
                  <a:pt x="9886" y="19982"/>
                  <a:pt x="9898" y="19953"/>
                  <a:pt x="9898" y="19920"/>
                </a:cubicBezTo>
                <a:cubicBezTo>
                  <a:pt x="9898" y="19897"/>
                  <a:pt x="9889" y="19875"/>
                  <a:pt x="9873" y="19855"/>
                </a:cubicBezTo>
                <a:cubicBezTo>
                  <a:pt x="9851" y="19828"/>
                  <a:pt x="9814" y="19807"/>
                  <a:pt x="9771" y="19789"/>
                </a:cubicBezTo>
                <a:cubicBezTo>
                  <a:pt x="9752" y="19782"/>
                  <a:pt x="9730" y="19777"/>
                  <a:pt x="9708" y="19772"/>
                </a:cubicBezTo>
                <a:cubicBezTo>
                  <a:pt x="9667" y="19762"/>
                  <a:pt x="9627" y="19752"/>
                  <a:pt x="9579" y="19752"/>
                </a:cubicBezTo>
                <a:cubicBezTo>
                  <a:pt x="9257" y="19752"/>
                  <a:pt x="9124" y="19614"/>
                  <a:pt x="9081" y="18997"/>
                </a:cubicBezTo>
                <a:cubicBezTo>
                  <a:pt x="9078" y="18966"/>
                  <a:pt x="9076" y="18917"/>
                  <a:pt x="9073" y="18881"/>
                </a:cubicBezTo>
                <a:cubicBezTo>
                  <a:pt x="9073" y="18878"/>
                  <a:pt x="9074" y="18876"/>
                  <a:pt x="9073" y="18874"/>
                </a:cubicBezTo>
                <a:cubicBezTo>
                  <a:pt x="9072" y="18841"/>
                  <a:pt x="9071" y="18803"/>
                  <a:pt x="9070" y="18768"/>
                </a:cubicBezTo>
                <a:cubicBezTo>
                  <a:pt x="9069" y="18765"/>
                  <a:pt x="9070" y="18764"/>
                  <a:pt x="9070" y="18761"/>
                </a:cubicBezTo>
                <a:cubicBezTo>
                  <a:pt x="9060" y="18526"/>
                  <a:pt x="9058" y="18224"/>
                  <a:pt x="9068" y="17725"/>
                </a:cubicBezTo>
                <a:lnTo>
                  <a:pt x="9096" y="16292"/>
                </a:lnTo>
                <a:lnTo>
                  <a:pt x="9497" y="16240"/>
                </a:lnTo>
                <a:cubicBezTo>
                  <a:pt x="9590" y="16228"/>
                  <a:pt x="9668" y="16197"/>
                  <a:pt x="9737" y="16168"/>
                </a:cubicBezTo>
                <a:cubicBezTo>
                  <a:pt x="9777" y="16149"/>
                  <a:pt x="9808" y="16126"/>
                  <a:pt x="9832" y="16100"/>
                </a:cubicBezTo>
                <a:cubicBezTo>
                  <a:pt x="9833" y="16099"/>
                  <a:pt x="9834" y="16100"/>
                  <a:pt x="9834" y="16100"/>
                </a:cubicBezTo>
                <a:cubicBezTo>
                  <a:pt x="9835" y="16099"/>
                  <a:pt x="9836" y="16100"/>
                  <a:pt x="9836" y="16100"/>
                </a:cubicBezTo>
                <a:cubicBezTo>
                  <a:pt x="9859" y="16075"/>
                  <a:pt x="9873" y="16048"/>
                  <a:pt x="9882" y="16017"/>
                </a:cubicBezTo>
                <a:cubicBezTo>
                  <a:pt x="9883" y="16015"/>
                  <a:pt x="9882" y="16013"/>
                  <a:pt x="9882" y="16011"/>
                </a:cubicBezTo>
                <a:cubicBezTo>
                  <a:pt x="9866" y="15975"/>
                  <a:pt x="9820" y="15941"/>
                  <a:pt x="9758" y="15911"/>
                </a:cubicBezTo>
                <a:cubicBezTo>
                  <a:pt x="9687" y="15879"/>
                  <a:pt x="9598" y="15849"/>
                  <a:pt x="9497" y="15836"/>
                </a:cubicBezTo>
                <a:cubicBezTo>
                  <a:pt x="9366" y="15819"/>
                  <a:pt x="9289" y="15798"/>
                  <a:pt x="9229" y="15764"/>
                </a:cubicBezTo>
                <a:cubicBezTo>
                  <a:pt x="9228" y="15763"/>
                  <a:pt x="9227" y="15764"/>
                  <a:pt x="9227" y="15764"/>
                </a:cubicBezTo>
                <a:lnTo>
                  <a:pt x="9096" y="15781"/>
                </a:lnTo>
                <a:lnTo>
                  <a:pt x="9068" y="15157"/>
                </a:lnTo>
                <a:cubicBezTo>
                  <a:pt x="9068" y="15155"/>
                  <a:pt x="9068" y="15155"/>
                  <a:pt x="9068" y="15153"/>
                </a:cubicBezTo>
                <a:cubicBezTo>
                  <a:pt x="9068" y="15152"/>
                  <a:pt x="9068" y="15151"/>
                  <a:pt x="9068" y="15150"/>
                </a:cubicBezTo>
                <a:cubicBezTo>
                  <a:pt x="9067" y="15145"/>
                  <a:pt x="9066" y="15144"/>
                  <a:pt x="9066" y="15140"/>
                </a:cubicBezTo>
                <a:cubicBezTo>
                  <a:pt x="9060" y="15027"/>
                  <a:pt x="9048" y="14937"/>
                  <a:pt x="9035" y="14855"/>
                </a:cubicBezTo>
                <a:cubicBezTo>
                  <a:pt x="9026" y="14803"/>
                  <a:pt x="9019" y="14752"/>
                  <a:pt x="9008" y="14711"/>
                </a:cubicBezTo>
                <a:cubicBezTo>
                  <a:pt x="9008" y="14709"/>
                  <a:pt x="9007" y="14706"/>
                  <a:pt x="9006" y="14704"/>
                </a:cubicBezTo>
                <a:cubicBezTo>
                  <a:pt x="9005" y="14700"/>
                  <a:pt x="9004" y="14698"/>
                  <a:pt x="9003" y="14694"/>
                </a:cubicBezTo>
                <a:cubicBezTo>
                  <a:pt x="8992" y="14658"/>
                  <a:pt x="8981" y="14631"/>
                  <a:pt x="8970" y="14605"/>
                </a:cubicBezTo>
                <a:cubicBezTo>
                  <a:pt x="8960" y="14581"/>
                  <a:pt x="8950" y="14564"/>
                  <a:pt x="8939" y="14550"/>
                </a:cubicBezTo>
                <a:cubicBezTo>
                  <a:pt x="8930" y="14536"/>
                  <a:pt x="8918" y="14519"/>
                  <a:pt x="8909" y="14512"/>
                </a:cubicBezTo>
                <a:cubicBezTo>
                  <a:pt x="8906" y="14511"/>
                  <a:pt x="8905" y="14509"/>
                  <a:pt x="8903" y="14509"/>
                </a:cubicBezTo>
                <a:close/>
                <a:moveTo>
                  <a:pt x="13098" y="14533"/>
                </a:moveTo>
                <a:cubicBezTo>
                  <a:pt x="13051" y="14503"/>
                  <a:pt x="13008" y="14659"/>
                  <a:pt x="13008" y="15023"/>
                </a:cubicBezTo>
                <a:cubicBezTo>
                  <a:pt x="13008" y="15344"/>
                  <a:pt x="12942" y="15601"/>
                  <a:pt x="12822" y="15736"/>
                </a:cubicBezTo>
                <a:cubicBezTo>
                  <a:pt x="12822" y="15737"/>
                  <a:pt x="12821" y="15739"/>
                  <a:pt x="12820" y="15740"/>
                </a:cubicBezTo>
                <a:cubicBezTo>
                  <a:pt x="12800" y="15786"/>
                  <a:pt x="12777" y="15822"/>
                  <a:pt x="12750" y="15849"/>
                </a:cubicBezTo>
                <a:cubicBezTo>
                  <a:pt x="12728" y="15871"/>
                  <a:pt x="12717" y="15886"/>
                  <a:pt x="12702" y="15904"/>
                </a:cubicBezTo>
                <a:cubicBezTo>
                  <a:pt x="12701" y="15905"/>
                  <a:pt x="12700" y="15907"/>
                  <a:pt x="12700" y="15908"/>
                </a:cubicBezTo>
                <a:cubicBezTo>
                  <a:pt x="12677" y="15948"/>
                  <a:pt x="12658" y="15988"/>
                  <a:pt x="12650" y="16017"/>
                </a:cubicBezTo>
                <a:cubicBezTo>
                  <a:pt x="12659" y="16075"/>
                  <a:pt x="12676" y="16121"/>
                  <a:pt x="12702" y="16168"/>
                </a:cubicBezTo>
                <a:cubicBezTo>
                  <a:pt x="12734" y="16200"/>
                  <a:pt x="12774" y="16232"/>
                  <a:pt x="12820" y="16254"/>
                </a:cubicBezTo>
                <a:cubicBezTo>
                  <a:pt x="12992" y="16334"/>
                  <a:pt x="13009" y="16486"/>
                  <a:pt x="13010" y="17921"/>
                </a:cubicBezTo>
                <a:cubicBezTo>
                  <a:pt x="13012" y="19511"/>
                  <a:pt x="13048" y="19790"/>
                  <a:pt x="13280" y="19957"/>
                </a:cubicBezTo>
                <a:cubicBezTo>
                  <a:pt x="13295" y="19966"/>
                  <a:pt x="13312" y="19974"/>
                  <a:pt x="13328" y="19981"/>
                </a:cubicBezTo>
                <a:cubicBezTo>
                  <a:pt x="13358" y="19997"/>
                  <a:pt x="13390" y="20008"/>
                  <a:pt x="13424" y="20019"/>
                </a:cubicBezTo>
                <a:cubicBezTo>
                  <a:pt x="13479" y="20038"/>
                  <a:pt x="13537" y="20047"/>
                  <a:pt x="13595" y="20057"/>
                </a:cubicBezTo>
                <a:cubicBezTo>
                  <a:pt x="13817" y="20081"/>
                  <a:pt x="14047" y="20038"/>
                  <a:pt x="14047" y="19920"/>
                </a:cubicBezTo>
                <a:cubicBezTo>
                  <a:pt x="14047" y="19827"/>
                  <a:pt x="13926" y="19752"/>
                  <a:pt x="13779" y="19752"/>
                </a:cubicBezTo>
                <a:cubicBezTo>
                  <a:pt x="13309" y="19752"/>
                  <a:pt x="13186" y="19307"/>
                  <a:pt x="13217" y="17705"/>
                </a:cubicBezTo>
                <a:lnTo>
                  <a:pt x="13246" y="16292"/>
                </a:lnTo>
                <a:lnTo>
                  <a:pt x="13647" y="16240"/>
                </a:lnTo>
                <a:cubicBezTo>
                  <a:pt x="13867" y="16212"/>
                  <a:pt x="14047" y="16120"/>
                  <a:pt x="14047" y="16038"/>
                </a:cubicBezTo>
                <a:cubicBezTo>
                  <a:pt x="14047" y="15956"/>
                  <a:pt x="13867" y="15864"/>
                  <a:pt x="13647" y="15836"/>
                </a:cubicBezTo>
                <a:cubicBezTo>
                  <a:pt x="13258" y="15785"/>
                  <a:pt x="13244" y="15768"/>
                  <a:pt x="13215" y="15153"/>
                </a:cubicBezTo>
                <a:cubicBezTo>
                  <a:pt x="13198" y="14778"/>
                  <a:pt x="13146" y="14562"/>
                  <a:pt x="13098" y="14533"/>
                </a:cubicBezTo>
                <a:close/>
                <a:moveTo>
                  <a:pt x="930" y="14889"/>
                </a:moveTo>
                <a:cubicBezTo>
                  <a:pt x="1699" y="14811"/>
                  <a:pt x="2047" y="15581"/>
                  <a:pt x="1602" y="16377"/>
                </a:cubicBezTo>
                <a:cubicBezTo>
                  <a:pt x="1464" y="16626"/>
                  <a:pt x="1288" y="16714"/>
                  <a:pt x="939" y="16714"/>
                </a:cubicBezTo>
                <a:cubicBezTo>
                  <a:pt x="405" y="16714"/>
                  <a:pt x="349" y="16595"/>
                  <a:pt x="395" y="15592"/>
                </a:cubicBezTo>
                <a:lnTo>
                  <a:pt x="424" y="14941"/>
                </a:lnTo>
                <a:lnTo>
                  <a:pt x="930" y="14889"/>
                </a:lnTo>
                <a:close/>
                <a:moveTo>
                  <a:pt x="15893" y="15709"/>
                </a:moveTo>
                <a:cubicBezTo>
                  <a:pt x="15756" y="15723"/>
                  <a:pt x="15574" y="15837"/>
                  <a:pt x="15387" y="16041"/>
                </a:cubicBezTo>
                <a:cubicBezTo>
                  <a:pt x="15122" y="16331"/>
                  <a:pt x="15069" y="16341"/>
                  <a:pt x="15023" y="16124"/>
                </a:cubicBezTo>
                <a:cubicBezTo>
                  <a:pt x="15002" y="16028"/>
                  <a:pt x="14985" y="15989"/>
                  <a:pt x="14967" y="15949"/>
                </a:cubicBezTo>
                <a:cubicBezTo>
                  <a:pt x="14944" y="15927"/>
                  <a:pt x="14925" y="15914"/>
                  <a:pt x="14902" y="15901"/>
                </a:cubicBezTo>
                <a:cubicBezTo>
                  <a:pt x="14836" y="16023"/>
                  <a:pt x="14800" y="16701"/>
                  <a:pt x="14800" y="17979"/>
                </a:cubicBezTo>
                <a:cubicBezTo>
                  <a:pt x="14800" y="19273"/>
                  <a:pt x="14836" y="20091"/>
                  <a:pt x="14894" y="20091"/>
                </a:cubicBezTo>
                <a:cubicBezTo>
                  <a:pt x="14949" y="20091"/>
                  <a:pt x="14988" y="19565"/>
                  <a:pt x="14988" y="18850"/>
                </a:cubicBezTo>
                <a:cubicBezTo>
                  <a:pt x="14988" y="18167"/>
                  <a:pt x="15036" y="17365"/>
                  <a:pt x="15094" y="17070"/>
                </a:cubicBezTo>
                <a:cubicBezTo>
                  <a:pt x="15212" y="16463"/>
                  <a:pt x="15656" y="15964"/>
                  <a:pt x="15937" y="16124"/>
                </a:cubicBezTo>
                <a:cubicBezTo>
                  <a:pt x="15969" y="16142"/>
                  <a:pt x="15998" y="16152"/>
                  <a:pt x="16021" y="16155"/>
                </a:cubicBezTo>
                <a:cubicBezTo>
                  <a:pt x="16022" y="16154"/>
                  <a:pt x="16022" y="16155"/>
                  <a:pt x="16023" y="16155"/>
                </a:cubicBezTo>
                <a:cubicBezTo>
                  <a:pt x="16053" y="16135"/>
                  <a:pt x="16074" y="16110"/>
                  <a:pt x="16090" y="16079"/>
                </a:cubicBezTo>
                <a:cubicBezTo>
                  <a:pt x="16091" y="16078"/>
                  <a:pt x="16092" y="16079"/>
                  <a:pt x="16092" y="16079"/>
                </a:cubicBezTo>
                <a:cubicBezTo>
                  <a:pt x="16092" y="16079"/>
                  <a:pt x="16094" y="16080"/>
                  <a:pt x="16094" y="16079"/>
                </a:cubicBezTo>
                <a:cubicBezTo>
                  <a:pt x="16110" y="16047"/>
                  <a:pt x="16118" y="16006"/>
                  <a:pt x="16119" y="15959"/>
                </a:cubicBezTo>
                <a:cubicBezTo>
                  <a:pt x="16119" y="15947"/>
                  <a:pt x="16116" y="15939"/>
                  <a:pt x="16115" y="15928"/>
                </a:cubicBezTo>
                <a:cubicBezTo>
                  <a:pt x="16104" y="15793"/>
                  <a:pt x="16016" y="15720"/>
                  <a:pt x="15895" y="15709"/>
                </a:cubicBezTo>
                <a:cubicBezTo>
                  <a:pt x="15894" y="15709"/>
                  <a:pt x="15893" y="15709"/>
                  <a:pt x="15893" y="15709"/>
                </a:cubicBezTo>
                <a:close/>
                <a:moveTo>
                  <a:pt x="4167" y="15743"/>
                </a:moveTo>
                <a:cubicBezTo>
                  <a:pt x="3834" y="15703"/>
                  <a:pt x="3482" y="15915"/>
                  <a:pt x="3256" y="16395"/>
                </a:cubicBezTo>
                <a:cubicBezTo>
                  <a:pt x="3170" y="16579"/>
                  <a:pt x="3117" y="16737"/>
                  <a:pt x="3080" y="16919"/>
                </a:cubicBezTo>
                <a:cubicBezTo>
                  <a:pt x="3071" y="16967"/>
                  <a:pt x="3063" y="17017"/>
                  <a:pt x="3055" y="17067"/>
                </a:cubicBezTo>
                <a:cubicBezTo>
                  <a:pt x="3027" y="17271"/>
                  <a:pt x="3016" y="17513"/>
                  <a:pt x="3017" y="17866"/>
                </a:cubicBezTo>
                <a:cubicBezTo>
                  <a:pt x="3019" y="19055"/>
                  <a:pt x="3162" y="19581"/>
                  <a:pt x="3584" y="19968"/>
                </a:cubicBezTo>
                <a:cubicBezTo>
                  <a:pt x="3916" y="20272"/>
                  <a:pt x="4352" y="20242"/>
                  <a:pt x="4682" y="19906"/>
                </a:cubicBezTo>
                <a:cubicBezTo>
                  <a:pt x="4725" y="19856"/>
                  <a:pt x="4765" y="19798"/>
                  <a:pt x="4803" y="19738"/>
                </a:cubicBezTo>
                <a:cubicBezTo>
                  <a:pt x="4821" y="19706"/>
                  <a:pt x="4842" y="19687"/>
                  <a:pt x="4859" y="19649"/>
                </a:cubicBezTo>
                <a:cubicBezTo>
                  <a:pt x="4859" y="19648"/>
                  <a:pt x="4860" y="19646"/>
                  <a:pt x="4861" y="19645"/>
                </a:cubicBezTo>
                <a:cubicBezTo>
                  <a:pt x="4861" y="19645"/>
                  <a:pt x="4860" y="19643"/>
                  <a:pt x="4861" y="19642"/>
                </a:cubicBezTo>
                <a:cubicBezTo>
                  <a:pt x="5150" y="18978"/>
                  <a:pt x="5223" y="17474"/>
                  <a:pt x="4968" y="16600"/>
                </a:cubicBezTo>
                <a:cubicBezTo>
                  <a:pt x="4814" y="16075"/>
                  <a:pt x="4499" y="15783"/>
                  <a:pt x="4167" y="15743"/>
                </a:cubicBezTo>
                <a:close/>
                <a:moveTo>
                  <a:pt x="6812" y="15743"/>
                </a:moveTo>
                <a:cubicBezTo>
                  <a:pt x="6698" y="15755"/>
                  <a:pt x="6580" y="15796"/>
                  <a:pt x="6461" y="15867"/>
                </a:cubicBezTo>
                <a:cubicBezTo>
                  <a:pt x="5970" y="16157"/>
                  <a:pt x="5803" y="16864"/>
                  <a:pt x="5834" y="18517"/>
                </a:cubicBezTo>
                <a:cubicBezTo>
                  <a:pt x="5844" y="19051"/>
                  <a:pt x="6123" y="19767"/>
                  <a:pt x="6392" y="20036"/>
                </a:cubicBezTo>
                <a:cubicBezTo>
                  <a:pt x="6398" y="20041"/>
                  <a:pt x="6403" y="20049"/>
                  <a:pt x="6409" y="20053"/>
                </a:cubicBezTo>
                <a:cubicBezTo>
                  <a:pt x="6418" y="20061"/>
                  <a:pt x="6427" y="20068"/>
                  <a:pt x="6436" y="20074"/>
                </a:cubicBezTo>
                <a:cubicBezTo>
                  <a:pt x="6446" y="20082"/>
                  <a:pt x="6456" y="20091"/>
                  <a:pt x="6467" y="20098"/>
                </a:cubicBezTo>
                <a:cubicBezTo>
                  <a:pt x="6468" y="20099"/>
                  <a:pt x="6468" y="20101"/>
                  <a:pt x="6469" y="20101"/>
                </a:cubicBezTo>
                <a:cubicBezTo>
                  <a:pt x="6470" y="20102"/>
                  <a:pt x="6471" y="20104"/>
                  <a:pt x="6473" y="20105"/>
                </a:cubicBezTo>
                <a:cubicBezTo>
                  <a:pt x="6492" y="20118"/>
                  <a:pt x="6513" y="20133"/>
                  <a:pt x="6532" y="20139"/>
                </a:cubicBezTo>
                <a:cubicBezTo>
                  <a:pt x="6911" y="20270"/>
                  <a:pt x="6979" y="20260"/>
                  <a:pt x="7297" y="20023"/>
                </a:cubicBezTo>
                <a:cubicBezTo>
                  <a:pt x="7473" y="19891"/>
                  <a:pt x="7602" y="19738"/>
                  <a:pt x="7697" y="19536"/>
                </a:cubicBezTo>
                <a:cubicBezTo>
                  <a:pt x="7698" y="19535"/>
                  <a:pt x="7699" y="19533"/>
                  <a:pt x="7699" y="19532"/>
                </a:cubicBezTo>
                <a:cubicBezTo>
                  <a:pt x="7701" y="19529"/>
                  <a:pt x="7701" y="19525"/>
                  <a:pt x="7703" y="19522"/>
                </a:cubicBezTo>
                <a:cubicBezTo>
                  <a:pt x="7859" y="19183"/>
                  <a:pt x="7918" y="18705"/>
                  <a:pt x="7918" y="17955"/>
                </a:cubicBezTo>
                <a:cubicBezTo>
                  <a:pt x="7918" y="17565"/>
                  <a:pt x="7908" y="17308"/>
                  <a:pt x="7881" y="17094"/>
                </a:cubicBezTo>
                <a:cubicBezTo>
                  <a:pt x="7862" y="16977"/>
                  <a:pt x="7841" y="16865"/>
                  <a:pt x="7814" y="16758"/>
                </a:cubicBezTo>
                <a:cubicBezTo>
                  <a:pt x="7780" y="16640"/>
                  <a:pt x="7736" y="16523"/>
                  <a:pt x="7676" y="16395"/>
                </a:cubicBezTo>
                <a:cubicBezTo>
                  <a:pt x="7461" y="15936"/>
                  <a:pt x="7153" y="15709"/>
                  <a:pt x="6812" y="15743"/>
                </a:cubicBezTo>
                <a:close/>
                <a:moveTo>
                  <a:pt x="11521" y="15753"/>
                </a:moveTo>
                <a:cubicBezTo>
                  <a:pt x="11423" y="15744"/>
                  <a:pt x="11321" y="15748"/>
                  <a:pt x="11222" y="15764"/>
                </a:cubicBezTo>
                <a:cubicBezTo>
                  <a:pt x="11090" y="15784"/>
                  <a:pt x="10964" y="15828"/>
                  <a:pt x="10862" y="15897"/>
                </a:cubicBezTo>
                <a:cubicBezTo>
                  <a:pt x="10708" y="16002"/>
                  <a:pt x="10618" y="16080"/>
                  <a:pt x="10565" y="16203"/>
                </a:cubicBezTo>
                <a:cubicBezTo>
                  <a:pt x="10511" y="16325"/>
                  <a:pt x="10495" y="16494"/>
                  <a:pt x="10482" y="16775"/>
                </a:cubicBezTo>
                <a:cubicBezTo>
                  <a:pt x="10444" y="17587"/>
                  <a:pt x="10552" y="17810"/>
                  <a:pt x="11103" y="18058"/>
                </a:cubicBezTo>
                <a:cubicBezTo>
                  <a:pt x="11420" y="18200"/>
                  <a:pt x="11637" y="18402"/>
                  <a:pt x="11761" y="18641"/>
                </a:cubicBezTo>
                <a:cubicBezTo>
                  <a:pt x="11829" y="18742"/>
                  <a:pt x="11879" y="18845"/>
                  <a:pt x="11879" y="18939"/>
                </a:cubicBezTo>
                <a:cubicBezTo>
                  <a:pt x="11879" y="18958"/>
                  <a:pt x="11873" y="18975"/>
                  <a:pt x="11872" y="18994"/>
                </a:cubicBezTo>
                <a:cubicBezTo>
                  <a:pt x="11874" y="19023"/>
                  <a:pt x="11879" y="19053"/>
                  <a:pt x="11879" y="19083"/>
                </a:cubicBezTo>
                <a:cubicBezTo>
                  <a:pt x="11879" y="19740"/>
                  <a:pt x="11272" y="20027"/>
                  <a:pt x="10616" y="19680"/>
                </a:cubicBezTo>
                <a:cubicBezTo>
                  <a:pt x="10402" y="19566"/>
                  <a:pt x="10354" y="19584"/>
                  <a:pt x="10388" y="19769"/>
                </a:cubicBezTo>
                <a:cubicBezTo>
                  <a:pt x="10412" y="19898"/>
                  <a:pt x="10577" y="20051"/>
                  <a:pt x="10754" y="20108"/>
                </a:cubicBezTo>
                <a:cubicBezTo>
                  <a:pt x="10926" y="20164"/>
                  <a:pt x="11013" y="20187"/>
                  <a:pt x="11099" y="20201"/>
                </a:cubicBezTo>
                <a:cubicBezTo>
                  <a:pt x="11100" y="20201"/>
                  <a:pt x="11101" y="20201"/>
                  <a:pt x="11101" y="20201"/>
                </a:cubicBezTo>
                <a:cubicBezTo>
                  <a:pt x="11105" y="20201"/>
                  <a:pt x="11107" y="20198"/>
                  <a:pt x="11111" y="20197"/>
                </a:cubicBezTo>
                <a:cubicBezTo>
                  <a:pt x="11274" y="20186"/>
                  <a:pt x="11429" y="20152"/>
                  <a:pt x="11573" y="20098"/>
                </a:cubicBezTo>
                <a:cubicBezTo>
                  <a:pt x="11590" y="20090"/>
                  <a:pt x="11598" y="20090"/>
                  <a:pt x="11617" y="20081"/>
                </a:cubicBezTo>
                <a:cubicBezTo>
                  <a:pt x="11883" y="19948"/>
                  <a:pt x="12043" y="19716"/>
                  <a:pt x="12113" y="19357"/>
                </a:cubicBezTo>
                <a:cubicBezTo>
                  <a:pt x="12136" y="19239"/>
                  <a:pt x="12151" y="19106"/>
                  <a:pt x="12155" y="18960"/>
                </a:cubicBezTo>
                <a:cubicBezTo>
                  <a:pt x="12155" y="18958"/>
                  <a:pt x="12155" y="18958"/>
                  <a:pt x="12155" y="18956"/>
                </a:cubicBezTo>
                <a:cubicBezTo>
                  <a:pt x="12155" y="18954"/>
                  <a:pt x="12155" y="18952"/>
                  <a:pt x="12155" y="18949"/>
                </a:cubicBezTo>
                <a:cubicBezTo>
                  <a:pt x="12149" y="18757"/>
                  <a:pt x="12128" y="18571"/>
                  <a:pt x="12096" y="18418"/>
                </a:cubicBezTo>
                <a:cubicBezTo>
                  <a:pt x="12002" y="18160"/>
                  <a:pt x="11788" y="17980"/>
                  <a:pt x="11348" y="17746"/>
                </a:cubicBezTo>
                <a:cubicBezTo>
                  <a:pt x="10750" y="17428"/>
                  <a:pt x="10545" y="17057"/>
                  <a:pt x="10710" y="16587"/>
                </a:cubicBezTo>
                <a:cubicBezTo>
                  <a:pt x="10874" y="16120"/>
                  <a:pt x="11265" y="15944"/>
                  <a:pt x="11692" y="16148"/>
                </a:cubicBezTo>
                <a:cubicBezTo>
                  <a:pt x="11825" y="16212"/>
                  <a:pt x="11904" y="16235"/>
                  <a:pt x="11962" y="16237"/>
                </a:cubicBezTo>
                <a:cubicBezTo>
                  <a:pt x="11996" y="16225"/>
                  <a:pt x="12020" y="16206"/>
                  <a:pt x="12038" y="16185"/>
                </a:cubicBezTo>
                <a:cubicBezTo>
                  <a:pt x="12055" y="16166"/>
                  <a:pt x="12064" y="16145"/>
                  <a:pt x="12065" y="16117"/>
                </a:cubicBezTo>
                <a:cubicBezTo>
                  <a:pt x="12065" y="16109"/>
                  <a:pt x="12062" y="16100"/>
                  <a:pt x="12061" y="16093"/>
                </a:cubicBezTo>
                <a:cubicBezTo>
                  <a:pt x="12048" y="15905"/>
                  <a:pt x="11806" y="15780"/>
                  <a:pt x="11521" y="15753"/>
                </a:cubicBezTo>
                <a:close/>
                <a:moveTo>
                  <a:pt x="17413" y="15764"/>
                </a:moveTo>
                <a:cubicBezTo>
                  <a:pt x="17077" y="15746"/>
                  <a:pt x="16764" y="15871"/>
                  <a:pt x="16711" y="16151"/>
                </a:cubicBezTo>
                <a:cubicBezTo>
                  <a:pt x="16707" y="16172"/>
                  <a:pt x="16715" y="16185"/>
                  <a:pt x="16719" y="16199"/>
                </a:cubicBezTo>
                <a:cubicBezTo>
                  <a:pt x="16738" y="16219"/>
                  <a:pt x="16769" y="16233"/>
                  <a:pt x="16807" y="16244"/>
                </a:cubicBezTo>
                <a:cubicBezTo>
                  <a:pt x="16869" y="16242"/>
                  <a:pt x="16957" y="16216"/>
                  <a:pt x="17091" y="16161"/>
                </a:cubicBezTo>
                <a:cubicBezTo>
                  <a:pt x="17539" y="15978"/>
                  <a:pt x="17946" y="16204"/>
                  <a:pt x="18130" y="16734"/>
                </a:cubicBezTo>
                <a:cubicBezTo>
                  <a:pt x="18153" y="16802"/>
                  <a:pt x="18170" y="16864"/>
                  <a:pt x="18181" y="16923"/>
                </a:cubicBezTo>
                <a:cubicBezTo>
                  <a:pt x="18181" y="16923"/>
                  <a:pt x="18181" y="16926"/>
                  <a:pt x="18181" y="16926"/>
                </a:cubicBezTo>
                <a:cubicBezTo>
                  <a:pt x="18191" y="16974"/>
                  <a:pt x="18198" y="17018"/>
                  <a:pt x="18201" y="17060"/>
                </a:cubicBezTo>
                <a:cubicBezTo>
                  <a:pt x="18200" y="17062"/>
                  <a:pt x="18203" y="17065"/>
                  <a:pt x="18202" y="17067"/>
                </a:cubicBezTo>
                <a:cubicBezTo>
                  <a:pt x="18221" y="17401"/>
                  <a:pt x="18006" y="17557"/>
                  <a:pt x="17534" y="17557"/>
                </a:cubicBezTo>
                <a:cubicBezTo>
                  <a:pt x="17346" y="17557"/>
                  <a:pt x="17223" y="17576"/>
                  <a:pt x="17118" y="17609"/>
                </a:cubicBezTo>
                <a:cubicBezTo>
                  <a:pt x="17059" y="17635"/>
                  <a:pt x="17001" y="17662"/>
                  <a:pt x="16953" y="17691"/>
                </a:cubicBezTo>
                <a:cubicBezTo>
                  <a:pt x="16874" y="17754"/>
                  <a:pt x="16804" y="17837"/>
                  <a:pt x="16729" y="17972"/>
                </a:cubicBezTo>
                <a:cubicBezTo>
                  <a:pt x="16337" y="18672"/>
                  <a:pt x="16495" y="19964"/>
                  <a:pt x="16993" y="20139"/>
                </a:cubicBezTo>
                <a:cubicBezTo>
                  <a:pt x="17305" y="20249"/>
                  <a:pt x="17746" y="20086"/>
                  <a:pt x="17932" y="19793"/>
                </a:cubicBezTo>
                <a:cubicBezTo>
                  <a:pt x="18079" y="19562"/>
                  <a:pt x="18103" y="19565"/>
                  <a:pt x="18156" y="19813"/>
                </a:cubicBezTo>
                <a:cubicBezTo>
                  <a:pt x="18188" y="19962"/>
                  <a:pt x="18274" y="20079"/>
                  <a:pt x="18350" y="20084"/>
                </a:cubicBezTo>
                <a:cubicBezTo>
                  <a:pt x="18356" y="20083"/>
                  <a:pt x="18360" y="20080"/>
                  <a:pt x="18365" y="20077"/>
                </a:cubicBezTo>
                <a:cubicBezTo>
                  <a:pt x="18373" y="20073"/>
                  <a:pt x="18381" y="20070"/>
                  <a:pt x="18388" y="20057"/>
                </a:cubicBezTo>
                <a:cubicBezTo>
                  <a:pt x="18391" y="20053"/>
                  <a:pt x="18393" y="20048"/>
                  <a:pt x="18396" y="20043"/>
                </a:cubicBezTo>
                <a:cubicBezTo>
                  <a:pt x="18404" y="20025"/>
                  <a:pt x="18410" y="19996"/>
                  <a:pt x="18417" y="19968"/>
                </a:cubicBezTo>
                <a:cubicBezTo>
                  <a:pt x="18419" y="19962"/>
                  <a:pt x="18420" y="19955"/>
                  <a:pt x="18421" y="19947"/>
                </a:cubicBezTo>
                <a:cubicBezTo>
                  <a:pt x="18422" y="19945"/>
                  <a:pt x="18422" y="19940"/>
                  <a:pt x="18423" y="19937"/>
                </a:cubicBezTo>
                <a:cubicBezTo>
                  <a:pt x="18424" y="19933"/>
                  <a:pt x="18424" y="19927"/>
                  <a:pt x="18425" y="19923"/>
                </a:cubicBezTo>
                <a:cubicBezTo>
                  <a:pt x="18427" y="19911"/>
                  <a:pt x="18430" y="19899"/>
                  <a:pt x="18432" y="19885"/>
                </a:cubicBezTo>
                <a:cubicBezTo>
                  <a:pt x="18433" y="19884"/>
                  <a:pt x="18432" y="19880"/>
                  <a:pt x="18432" y="19879"/>
                </a:cubicBezTo>
                <a:cubicBezTo>
                  <a:pt x="18442" y="19821"/>
                  <a:pt x="18447" y="19746"/>
                  <a:pt x="18454" y="19669"/>
                </a:cubicBezTo>
                <a:cubicBezTo>
                  <a:pt x="18469" y="19425"/>
                  <a:pt x="18478" y="19067"/>
                  <a:pt x="18478" y="18493"/>
                </a:cubicBezTo>
                <a:cubicBezTo>
                  <a:pt x="18478" y="18360"/>
                  <a:pt x="18472" y="18277"/>
                  <a:pt x="18471" y="18157"/>
                </a:cubicBezTo>
                <a:cubicBezTo>
                  <a:pt x="18442" y="17307"/>
                  <a:pt x="18366" y="16450"/>
                  <a:pt x="18254" y="16230"/>
                </a:cubicBezTo>
                <a:cubicBezTo>
                  <a:pt x="18107" y="15939"/>
                  <a:pt x="17748" y="15781"/>
                  <a:pt x="17413" y="15764"/>
                </a:cubicBezTo>
                <a:close/>
                <a:moveTo>
                  <a:pt x="20600" y="15781"/>
                </a:moveTo>
                <a:cubicBezTo>
                  <a:pt x="20366" y="15780"/>
                  <a:pt x="20130" y="15887"/>
                  <a:pt x="19996" y="16103"/>
                </a:cubicBezTo>
                <a:cubicBezTo>
                  <a:pt x="19819" y="16391"/>
                  <a:pt x="19795" y="16397"/>
                  <a:pt x="19742" y="16148"/>
                </a:cubicBezTo>
                <a:cubicBezTo>
                  <a:pt x="19715" y="16024"/>
                  <a:pt x="19661" y="15935"/>
                  <a:pt x="19609" y="15901"/>
                </a:cubicBezTo>
                <a:cubicBezTo>
                  <a:pt x="19595" y="15893"/>
                  <a:pt x="19582" y="15883"/>
                  <a:pt x="19569" y="15880"/>
                </a:cubicBezTo>
                <a:cubicBezTo>
                  <a:pt x="19498" y="15932"/>
                  <a:pt x="19467" y="16763"/>
                  <a:pt x="19467" y="18737"/>
                </a:cubicBezTo>
                <a:cubicBezTo>
                  <a:pt x="19467" y="20861"/>
                  <a:pt x="19495" y="21563"/>
                  <a:pt x="19579" y="21600"/>
                </a:cubicBezTo>
                <a:cubicBezTo>
                  <a:pt x="19592" y="21597"/>
                  <a:pt x="19602" y="21588"/>
                  <a:pt x="19613" y="21576"/>
                </a:cubicBezTo>
                <a:cubicBezTo>
                  <a:pt x="19619" y="21569"/>
                  <a:pt x="19625" y="21570"/>
                  <a:pt x="19630" y="21559"/>
                </a:cubicBezTo>
                <a:cubicBezTo>
                  <a:pt x="19636" y="21549"/>
                  <a:pt x="19639" y="21527"/>
                  <a:pt x="19644" y="21514"/>
                </a:cubicBezTo>
                <a:cubicBezTo>
                  <a:pt x="19682" y="21389"/>
                  <a:pt x="19703" y="21130"/>
                  <a:pt x="19703" y="20708"/>
                </a:cubicBezTo>
                <a:cubicBezTo>
                  <a:pt x="19703" y="20213"/>
                  <a:pt x="19726" y="19766"/>
                  <a:pt x="19753" y="19717"/>
                </a:cubicBezTo>
                <a:cubicBezTo>
                  <a:pt x="19780" y="19668"/>
                  <a:pt x="19968" y="19780"/>
                  <a:pt x="20173" y="19961"/>
                </a:cubicBezTo>
                <a:cubicBezTo>
                  <a:pt x="20491" y="20243"/>
                  <a:pt x="20594" y="20262"/>
                  <a:pt x="20882" y="20091"/>
                </a:cubicBezTo>
                <a:cubicBezTo>
                  <a:pt x="20987" y="20029"/>
                  <a:pt x="21093" y="19915"/>
                  <a:pt x="21185" y="19796"/>
                </a:cubicBezTo>
                <a:cubicBezTo>
                  <a:pt x="21289" y="19612"/>
                  <a:pt x="21382" y="19392"/>
                  <a:pt x="21449" y="19121"/>
                </a:cubicBezTo>
                <a:cubicBezTo>
                  <a:pt x="21451" y="19112"/>
                  <a:pt x="21453" y="19106"/>
                  <a:pt x="21455" y="19097"/>
                </a:cubicBezTo>
                <a:cubicBezTo>
                  <a:pt x="21470" y="19034"/>
                  <a:pt x="21479" y="18958"/>
                  <a:pt x="21491" y="18891"/>
                </a:cubicBezTo>
                <a:cubicBezTo>
                  <a:pt x="21600" y="18156"/>
                  <a:pt x="21560" y="17233"/>
                  <a:pt x="21392" y="16600"/>
                </a:cubicBezTo>
                <a:cubicBezTo>
                  <a:pt x="21294" y="16309"/>
                  <a:pt x="21169" y="16078"/>
                  <a:pt x="21024" y="15921"/>
                </a:cubicBezTo>
                <a:cubicBezTo>
                  <a:pt x="20900" y="15831"/>
                  <a:pt x="20751" y="15781"/>
                  <a:pt x="20600" y="15781"/>
                </a:cubicBezTo>
                <a:close/>
                <a:moveTo>
                  <a:pt x="20495" y="16168"/>
                </a:moveTo>
                <a:cubicBezTo>
                  <a:pt x="20666" y="16166"/>
                  <a:pt x="20843" y="16315"/>
                  <a:pt x="21006" y="16607"/>
                </a:cubicBezTo>
                <a:cubicBezTo>
                  <a:pt x="21212" y="16975"/>
                  <a:pt x="21252" y="17198"/>
                  <a:pt x="21252" y="17969"/>
                </a:cubicBezTo>
                <a:cubicBezTo>
                  <a:pt x="21252" y="18710"/>
                  <a:pt x="21208" y="18979"/>
                  <a:pt x="21028" y="19323"/>
                </a:cubicBezTo>
                <a:cubicBezTo>
                  <a:pt x="20718" y="19914"/>
                  <a:pt x="20256" y="19906"/>
                  <a:pt x="19993" y="19306"/>
                </a:cubicBezTo>
                <a:cubicBezTo>
                  <a:pt x="19708" y="18658"/>
                  <a:pt x="19719" y="17231"/>
                  <a:pt x="20014" y="16617"/>
                </a:cubicBezTo>
                <a:cubicBezTo>
                  <a:pt x="20156" y="16322"/>
                  <a:pt x="20323" y="16170"/>
                  <a:pt x="20495" y="16168"/>
                </a:cubicBezTo>
                <a:close/>
                <a:moveTo>
                  <a:pt x="4144" y="16199"/>
                </a:moveTo>
                <a:cubicBezTo>
                  <a:pt x="4502" y="16266"/>
                  <a:pt x="4807" y="16952"/>
                  <a:pt x="4807" y="17979"/>
                </a:cubicBezTo>
                <a:cubicBezTo>
                  <a:pt x="4807" y="18684"/>
                  <a:pt x="4598" y="19498"/>
                  <a:pt x="4378" y="19649"/>
                </a:cubicBezTo>
                <a:cubicBezTo>
                  <a:pt x="3795" y="20049"/>
                  <a:pt x="3346" y="19320"/>
                  <a:pt x="3346" y="17979"/>
                </a:cubicBezTo>
                <a:cubicBezTo>
                  <a:pt x="3346" y="17257"/>
                  <a:pt x="3392" y="16994"/>
                  <a:pt x="3575" y="16645"/>
                </a:cubicBezTo>
                <a:cubicBezTo>
                  <a:pt x="3705" y="16396"/>
                  <a:pt x="3848" y="16253"/>
                  <a:pt x="3989" y="16209"/>
                </a:cubicBezTo>
                <a:cubicBezTo>
                  <a:pt x="4041" y="16193"/>
                  <a:pt x="4093" y="16190"/>
                  <a:pt x="4144" y="16199"/>
                </a:cubicBezTo>
                <a:close/>
                <a:moveTo>
                  <a:pt x="6908" y="16223"/>
                </a:moveTo>
                <a:cubicBezTo>
                  <a:pt x="6974" y="16226"/>
                  <a:pt x="7043" y="16246"/>
                  <a:pt x="7115" y="16278"/>
                </a:cubicBezTo>
                <a:cubicBezTo>
                  <a:pt x="7646" y="16517"/>
                  <a:pt x="7815" y="18331"/>
                  <a:pt x="7391" y="19234"/>
                </a:cubicBezTo>
                <a:cubicBezTo>
                  <a:pt x="6869" y="20344"/>
                  <a:pt x="6128" y="19607"/>
                  <a:pt x="6128" y="17979"/>
                </a:cubicBezTo>
                <a:cubicBezTo>
                  <a:pt x="6128" y="16890"/>
                  <a:pt x="6444" y="16205"/>
                  <a:pt x="6908" y="16223"/>
                </a:cubicBezTo>
                <a:close/>
                <a:moveTo>
                  <a:pt x="424" y="17303"/>
                </a:moveTo>
                <a:lnTo>
                  <a:pt x="958" y="17310"/>
                </a:lnTo>
                <a:cubicBezTo>
                  <a:pt x="1347" y="17313"/>
                  <a:pt x="1546" y="17398"/>
                  <a:pt x="1689" y="17629"/>
                </a:cubicBezTo>
                <a:cubicBezTo>
                  <a:pt x="1938" y="18033"/>
                  <a:pt x="1942" y="18805"/>
                  <a:pt x="1696" y="19244"/>
                </a:cubicBezTo>
                <a:cubicBezTo>
                  <a:pt x="1553" y="19500"/>
                  <a:pt x="1381" y="19584"/>
                  <a:pt x="985" y="19584"/>
                </a:cubicBezTo>
                <a:cubicBezTo>
                  <a:pt x="382" y="19584"/>
                  <a:pt x="353" y="19514"/>
                  <a:pt x="395" y="18212"/>
                </a:cubicBezTo>
                <a:lnTo>
                  <a:pt x="424" y="17303"/>
                </a:lnTo>
                <a:close/>
                <a:moveTo>
                  <a:pt x="17704" y="17927"/>
                </a:moveTo>
                <a:cubicBezTo>
                  <a:pt x="18074" y="17970"/>
                  <a:pt x="18152" y="18039"/>
                  <a:pt x="18176" y="18335"/>
                </a:cubicBezTo>
                <a:cubicBezTo>
                  <a:pt x="18191" y="18534"/>
                  <a:pt x="18094" y="18925"/>
                  <a:pt x="17955" y="19220"/>
                </a:cubicBezTo>
                <a:cubicBezTo>
                  <a:pt x="17770" y="19614"/>
                  <a:pt x="17628" y="19752"/>
                  <a:pt x="17399" y="19752"/>
                </a:cubicBezTo>
                <a:cubicBezTo>
                  <a:pt x="17004" y="19752"/>
                  <a:pt x="16735" y="19253"/>
                  <a:pt x="16817" y="18668"/>
                </a:cubicBezTo>
                <a:cubicBezTo>
                  <a:pt x="16897" y="18096"/>
                  <a:pt x="17171" y="17866"/>
                  <a:pt x="17704" y="17927"/>
                </a:cubicBezTo>
                <a:close/>
              </a:path>
            </a:pathLst>
          </a:custGeom>
          <a:ln w="25400">
            <a:miter lim="400000"/>
          </a:ln>
        </p:spPr>
      </p:pic>
      <p:pic>
        <p:nvPicPr>
          <p:cNvPr id="174" name="IMG_9017.jpeg" descr="IMG_9017.jpeg"/>
          <p:cNvPicPr>
            <a:picLocks noChangeAspect="1"/>
          </p:cNvPicPr>
          <p:nvPr/>
        </p:nvPicPr>
        <p:blipFill>
          <a:blip r:embed="rId5">
            <a:extLst/>
          </a:blip>
          <a:srcRect l="16170" t="8955" r="17013" b="13590"/>
          <a:stretch>
            <a:fillRect/>
          </a:stretch>
        </p:blipFill>
        <p:spPr>
          <a:xfrm>
            <a:off x="1073367" y="3334225"/>
            <a:ext cx="4604152" cy="1503429"/>
          </a:xfrm>
          <a:custGeom>
            <a:avLst/>
            <a:gdLst/>
            <a:ahLst/>
            <a:cxnLst>
              <a:cxn ang="0">
                <a:pos x="wd2" y="hd2"/>
              </a:cxn>
              <a:cxn ang="5400000">
                <a:pos x="wd2" y="hd2"/>
              </a:cxn>
              <a:cxn ang="10800000">
                <a:pos x="wd2" y="hd2"/>
              </a:cxn>
              <a:cxn ang="16200000">
                <a:pos x="wd2" y="hd2"/>
              </a:cxn>
            </a:cxnLst>
            <a:rect l="0" t="0" r="r" b="b"/>
            <a:pathLst>
              <a:path w="21598" h="21576" extrusionOk="0">
                <a:moveTo>
                  <a:pt x="15397" y="0"/>
                </a:moveTo>
                <a:lnTo>
                  <a:pt x="15475" y="1976"/>
                </a:lnTo>
                <a:cubicBezTo>
                  <a:pt x="15580" y="4658"/>
                  <a:pt x="15955" y="17700"/>
                  <a:pt x="15955" y="18665"/>
                </a:cubicBezTo>
                <a:cubicBezTo>
                  <a:pt x="15955" y="19282"/>
                  <a:pt x="16201" y="19655"/>
                  <a:pt x="17160" y="20487"/>
                </a:cubicBezTo>
                <a:cubicBezTo>
                  <a:pt x="17822" y="21061"/>
                  <a:pt x="18410" y="21550"/>
                  <a:pt x="18467" y="21575"/>
                </a:cubicBezTo>
                <a:cubicBezTo>
                  <a:pt x="18524" y="21600"/>
                  <a:pt x="19147" y="21128"/>
                  <a:pt x="19850" y="20527"/>
                </a:cubicBezTo>
                <a:lnTo>
                  <a:pt x="21129" y="19433"/>
                </a:lnTo>
                <a:lnTo>
                  <a:pt x="21366" y="11482"/>
                </a:lnTo>
                <a:cubicBezTo>
                  <a:pt x="21496" y="7109"/>
                  <a:pt x="21600" y="2738"/>
                  <a:pt x="21598" y="1766"/>
                </a:cubicBezTo>
                <a:lnTo>
                  <a:pt x="21596" y="0"/>
                </a:lnTo>
                <a:lnTo>
                  <a:pt x="18497" y="0"/>
                </a:lnTo>
                <a:lnTo>
                  <a:pt x="15397" y="0"/>
                </a:lnTo>
                <a:close/>
                <a:moveTo>
                  <a:pt x="0" y="5821"/>
                </a:moveTo>
                <a:lnTo>
                  <a:pt x="0" y="10810"/>
                </a:lnTo>
                <a:lnTo>
                  <a:pt x="0" y="15800"/>
                </a:lnTo>
                <a:lnTo>
                  <a:pt x="560" y="15800"/>
                </a:lnTo>
                <a:lnTo>
                  <a:pt x="1121" y="15800"/>
                </a:lnTo>
                <a:lnTo>
                  <a:pt x="1078" y="14239"/>
                </a:lnTo>
                <a:lnTo>
                  <a:pt x="1033" y="12678"/>
                </a:lnTo>
                <a:lnTo>
                  <a:pt x="1582" y="12678"/>
                </a:lnTo>
                <a:cubicBezTo>
                  <a:pt x="2118" y="12678"/>
                  <a:pt x="2133" y="12719"/>
                  <a:pt x="2175" y="14239"/>
                </a:cubicBezTo>
                <a:cubicBezTo>
                  <a:pt x="2216" y="15755"/>
                  <a:pt x="2232" y="15800"/>
                  <a:pt x="2759" y="15800"/>
                </a:cubicBezTo>
                <a:lnTo>
                  <a:pt x="3301" y="15800"/>
                </a:lnTo>
                <a:lnTo>
                  <a:pt x="3301" y="10810"/>
                </a:lnTo>
                <a:lnTo>
                  <a:pt x="3301" y="5821"/>
                </a:lnTo>
                <a:lnTo>
                  <a:pt x="2759" y="5821"/>
                </a:lnTo>
                <a:cubicBezTo>
                  <a:pt x="2232" y="5821"/>
                  <a:pt x="2216" y="5866"/>
                  <a:pt x="2175" y="7382"/>
                </a:cubicBezTo>
                <a:cubicBezTo>
                  <a:pt x="2133" y="8902"/>
                  <a:pt x="2118" y="8936"/>
                  <a:pt x="1582" y="8936"/>
                </a:cubicBezTo>
                <a:lnTo>
                  <a:pt x="1033" y="8936"/>
                </a:lnTo>
                <a:lnTo>
                  <a:pt x="1078" y="7382"/>
                </a:lnTo>
                <a:lnTo>
                  <a:pt x="1121" y="5821"/>
                </a:lnTo>
                <a:lnTo>
                  <a:pt x="560" y="5821"/>
                </a:lnTo>
                <a:lnTo>
                  <a:pt x="0" y="5821"/>
                </a:lnTo>
                <a:close/>
                <a:moveTo>
                  <a:pt x="3852" y="5821"/>
                </a:moveTo>
                <a:lnTo>
                  <a:pt x="3852" y="7251"/>
                </a:lnTo>
                <a:cubicBezTo>
                  <a:pt x="3852" y="8603"/>
                  <a:pt x="3880" y="8689"/>
                  <a:pt x="4368" y="8811"/>
                </a:cubicBezTo>
                <a:lnTo>
                  <a:pt x="4883" y="8936"/>
                </a:lnTo>
                <a:lnTo>
                  <a:pt x="4922" y="12371"/>
                </a:lnTo>
                <a:lnTo>
                  <a:pt x="4963" y="15800"/>
                </a:lnTo>
                <a:lnTo>
                  <a:pt x="5433" y="15800"/>
                </a:lnTo>
                <a:lnTo>
                  <a:pt x="5904" y="15800"/>
                </a:lnTo>
                <a:lnTo>
                  <a:pt x="5943" y="12371"/>
                </a:lnTo>
                <a:lnTo>
                  <a:pt x="5984" y="8936"/>
                </a:lnTo>
                <a:lnTo>
                  <a:pt x="6431" y="8811"/>
                </a:lnTo>
                <a:cubicBezTo>
                  <a:pt x="6840" y="8692"/>
                  <a:pt x="6877" y="8559"/>
                  <a:pt x="6877" y="7251"/>
                </a:cubicBezTo>
                <a:lnTo>
                  <a:pt x="6877" y="5821"/>
                </a:lnTo>
                <a:lnTo>
                  <a:pt x="5364" y="5821"/>
                </a:lnTo>
                <a:lnTo>
                  <a:pt x="3852" y="5821"/>
                </a:lnTo>
                <a:close/>
                <a:moveTo>
                  <a:pt x="7566" y="5821"/>
                </a:moveTo>
                <a:lnTo>
                  <a:pt x="7566" y="10810"/>
                </a:lnTo>
                <a:lnTo>
                  <a:pt x="7566" y="15800"/>
                </a:lnTo>
                <a:lnTo>
                  <a:pt x="8047" y="15800"/>
                </a:lnTo>
                <a:lnTo>
                  <a:pt x="8529" y="15800"/>
                </a:lnTo>
                <a:lnTo>
                  <a:pt x="8529" y="13744"/>
                </a:lnTo>
                <a:cubicBezTo>
                  <a:pt x="8529" y="12614"/>
                  <a:pt x="8587" y="11582"/>
                  <a:pt x="8659" y="11448"/>
                </a:cubicBezTo>
                <a:cubicBezTo>
                  <a:pt x="8731" y="11314"/>
                  <a:pt x="8940" y="11875"/>
                  <a:pt x="9124" y="12696"/>
                </a:cubicBezTo>
                <a:lnTo>
                  <a:pt x="9460" y="14188"/>
                </a:lnTo>
                <a:lnTo>
                  <a:pt x="9761" y="12912"/>
                </a:lnTo>
                <a:cubicBezTo>
                  <a:pt x="10144" y="11289"/>
                  <a:pt x="10316" y="11613"/>
                  <a:pt x="10316" y="13954"/>
                </a:cubicBezTo>
                <a:lnTo>
                  <a:pt x="10316" y="15800"/>
                </a:lnTo>
                <a:lnTo>
                  <a:pt x="10867" y="15800"/>
                </a:lnTo>
                <a:lnTo>
                  <a:pt x="11416" y="15800"/>
                </a:lnTo>
                <a:lnTo>
                  <a:pt x="11416" y="10810"/>
                </a:lnTo>
                <a:lnTo>
                  <a:pt x="11416" y="5821"/>
                </a:lnTo>
                <a:lnTo>
                  <a:pt x="10802" y="5821"/>
                </a:lnTo>
                <a:cubicBezTo>
                  <a:pt x="10266" y="5821"/>
                  <a:pt x="10160" y="5972"/>
                  <a:pt x="9985" y="6994"/>
                </a:cubicBezTo>
                <a:cubicBezTo>
                  <a:pt x="9596" y="9266"/>
                  <a:pt x="9412" y="9366"/>
                  <a:pt x="9065" y="7501"/>
                </a:cubicBezTo>
                <a:cubicBezTo>
                  <a:pt x="8775" y="5941"/>
                  <a:pt x="8709" y="5821"/>
                  <a:pt x="8158" y="5821"/>
                </a:cubicBezTo>
                <a:lnTo>
                  <a:pt x="7566" y="5821"/>
                </a:lnTo>
                <a:close/>
                <a:moveTo>
                  <a:pt x="12105" y="5821"/>
                </a:moveTo>
                <a:lnTo>
                  <a:pt x="12105" y="10810"/>
                </a:lnTo>
                <a:lnTo>
                  <a:pt x="12105" y="15800"/>
                </a:lnTo>
                <a:lnTo>
                  <a:pt x="13412" y="15800"/>
                </a:lnTo>
                <a:lnTo>
                  <a:pt x="14719" y="15800"/>
                </a:lnTo>
                <a:lnTo>
                  <a:pt x="14719" y="14364"/>
                </a:lnTo>
                <a:lnTo>
                  <a:pt x="14719" y="12929"/>
                </a:lnTo>
                <a:lnTo>
                  <a:pt x="13928" y="12804"/>
                </a:lnTo>
                <a:lnTo>
                  <a:pt x="13137" y="12678"/>
                </a:lnTo>
                <a:lnTo>
                  <a:pt x="13096" y="9250"/>
                </a:lnTo>
                <a:lnTo>
                  <a:pt x="13057" y="5821"/>
                </a:lnTo>
                <a:lnTo>
                  <a:pt x="12580" y="5821"/>
                </a:lnTo>
                <a:lnTo>
                  <a:pt x="12105" y="5821"/>
                </a:lnTo>
                <a:close/>
              </a:path>
            </a:pathLst>
          </a:custGeom>
          <a:ln w="25400">
            <a:miter lim="400000"/>
          </a:ln>
        </p:spPr>
      </p:pic>
      <p:grpSp>
        <p:nvGrpSpPr>
          <p:cNvPr id="177" name="• HTML is used to structure and display content on the web pages. It defines the layout of the user interface, including text, images, forms, tables, and links, providing the foundation for the website."/>
          <p:cNvGrpSpPr/>
          <p:nvPr/>
        </p:nvGrpSpPr>
        <p:grpSpPr>
          <a:xfrm>
            <a:off x="457044" y="5353853"/>
            <a:ext cx="5576752" cy="6786443"/>
            <a:chOff x="0" y="0"/>
            <a:chExt cx="5576751" cy="6786441"/>
          </a:xfrm>
        </p:grpSpPr>
        <p:sp>
          <p:nvSpPr>
            <p:cNvPr id="176" name="• HTML is used to structure and display content on the web pages. It defines the layout of the user interface, including text, images, forms, tables, and links, providing the foundation for the website."/>
            <p:cNvSpPr txBox="1"/>
            <p:nvPr/>
          </p:nvSpPr>
          <p:spPr>
            <a:xfrm>
              <a:off x="25400" y="25400"/>
              <a:ext cx="5525952" cy="6735642"/>
            </a:xfrm>
            <a:prstGeom prst="rect">
              <a:avLst/>
            </a:prstGeom>
            <a:no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algn="ctr" defTabSz="643889">
                <a:spcBef>
                  <a:spcPts val="0"/>
                </a:spcBef>
                <a:defRPr sz="3900">
                  <a:solidFill>
                    <a:srgbClr val="625B48"/>
                  </a:solidFill>
                </a:defRPr>
              </a:lvl1pPr>
            </a:lstStyle>
            <a:p>
              <a:r>
                <a:t>•	HTML is used to structure and display content on the web pages. It defines the layout of the user interface, including text, images, forms, tables, and links, providing the foundation for the website.</a:t>
              </a:r>
            </a:p>
          </p:txBody>
        </p:sp>
        <p:pic>
          <p:nvPicPr>
            <p:cNvPr id="175" name="• HTML is used to structure and display content on the web pages. It defines the layout of the user interface, including text, images, forms, tables, and links, providing the foundation for the website. •HTML is used to structure and display content on t" descr="• HTML is used to structure and display content on the web pages. It defines the layout of the user interface, including text, images, forms, tables, and links, providing the foundation for the website. •HTML is used to structure and display content on the web pages. It defines the layout of the user interface, including text, images, forms, tables, and links, providing the foundation for the website."/>
            <p:cNvPicPr>
              <a:picLocks/>
            </p:cNvPicPr>
            <p:nvPr/>
          </p:nvPicPr>
          <p:blipFill>
            <a:blip r:embed="rId6">
              <a:extLst/>
            </a:blip>
            <a:stretch>
              <a:fillRect/>
            </a:stretch>
          </p:blipFill>
          <p:spPr>
            <a:xfrm>
              <a:off x="0" y="0"/>
              <a:ext cx="5576752" cy="6786442"/>
            </a:xfrm>
            <a:prstGeom prst="rect">
              <a:avLst/>
            </a:prstGeom>
            <a:effectLst/>
          </p:spPr>
        </p:pic>
      </p:grpSp>
      <p:grpSp>
        <p:nvGrpSpPr>
          <p:cNvPr id="180" name="PHP is used for backend development and server-side scripting. It handles the business logic of the system, processes data from the database, manages user sessions, and handles form submissions."/>
          <p:cNvGrpSpPr/>
          <p:nvPr/>
        </p:nvGrpSpPr>
        <p:grpSpPr>
          <a:xfrm>
            <a:off x="6198355" y="5383258"/>
            <a:ext cx="5836799" cy="6727632"/>
            <a:chOff x="0" y="0"/>
            <a:chExt cx="5836797" cy="6727631"/>
          </a:xfrm>
        </p:grpSpPr>
        <p:sp>
          <p:nvSpPr>
            <p:cNvPr id="179" name="PHP is used for backend development and server-side scripting. It handles the business logic of the system, processes data from the database, manages user sessions, and handles form submissions."/>
            <p:cNvSpPr txBox="1"/>
            <p:nvPr/>
          </p:nvSpPr>
          <p:spPr>
            <a:xfrm>
              <a:off x="25399" y="25400"/>
              <a:ext cx="5785999" cy="6676832"/>
            </a:xfrm>
            <a:prstGeom prst="rect">
              <a:avLst/>
            </a:prstGeom>
            <a:no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algn="ctr" defTabSz="668655">
                <a:spcBef>
                  <a:spcPts val="0"/>
                </a:spcBef>
                <a:defRPr sz="4050">
                  <a:solidFill>
                    <a:srgbClr val="625B48"/>
                  </a:solidFill>
                </a:defRPr>
              </a:lvl1pPr>
            </a:lstStyle>
            <a:p>
              <a:r>
                <a:t>PHP is used for backend development and server-side scripting. It handles the business logic of the system, processes data from the database, manages user sessions, and handles form submissions.</a:t>
              </a:r>
            </a:p>
          </p:txBody>
        </p:sp>
        <p:pic>
          <p:nvPicPr>
            <p:cNvPr id="178" name="PHP is used for backend development and server-side scripting. It handles the business logic of the system, processes data from the database, manages user sessions, and handles form submissions. PHP is used for backend development and server-side scripti" descr="PHP is used for backend development and server-side scripting. It handles the business logic of the system, processes data from the database, manages user sessions, and handles form submissions. PHP is used for backend development and server-side scripting. It handles the business logic of the system, processes data from the database, manages user sessions, and handles form submissions."/>
            <p:cNvPicPr>
              <a:picLocks/>
            </p:cNvPicPr>
            <p:nvPr/>
          </p:nvPicPr>
          <p:blipFill>
            <a:blip r:embed="rId7">
              <a:extLst/>
            </a:blip>
            <a:stretch>
              <a:fillRect/>
            </a:stretch>
          </p:blipFill>
          <p:spPr>
            <a:xfrm>
              <a:off x="-1" y="0"/>
              <a:ext cx="5836799" cy="6727632"/>
            </a:xfrm>
            <a:prstGeom prst="rect">
              <a:avLst/>
            </a:prstGeom>
            <a:effectLst/>
          </p:spPr>
        </p:pic>
      </p:grpSp>
      <p:grpSp>
        <p:nvGrpSpPr>
          <p:cNvPr id="183" name="PHP works with databases like MySQL to store and retrieve data efficiently. The database is essential for managing user records, course details, exam results, fee records, and other system data."/>
          <p:cNvGrpSpPr/>
          <p:nvPr/>
        </p:nvGrpSpPr>
        <p:grpSpPr>
          <a:xfrm>
            <a:off x="12199713" y="5329350"/>
            <a:ext cx="5836799" cy="6678625"/>
            <a:chOff x="0" y="0"/>
            <a:chExt cx="5836797" cy="6678624"/>
          </a:xfrm>
        </p:grpSpPr>
        <p:sp>
          <p:nvSpPr>
            <p:cNvPr id="182" name="PHP works with databases like MySQL to store and retrieve data efficiently. The database is essential for managing user records, course details, exam results, fee records, and other system data."/>
            <p:cNvSpPr txBox="1"/>
            <p:nvPr/>
          </p:nvSpPr>
          <p:spPr>
            <a:xfrm>
              <a:off x="25400" y="25400"/>
              <a:ext cx="5785998" cy="6627825"/>
            </a:xfrm>
            <a:prstGeom prst="rect">
              <a:avLst/>
            </a:prstGeom>
            <a:no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algn="ctr" defTabSz="685165">
                <a:spcBef>
                  <a:spcPts val="0"/>
                </a:spcBef>
                <a:defRPr sz="4150">
                  <a:solidFill>
                    <a:srgbClr val="625B48"/>
                  </a:solidFill>
                </a:defRPr>
              </a:lvl1pPr>
            </a:lstStyle>
            <a:p>
              <a:r>
                <a:t>PHP works with databases like MySQL to store and retrieve data efficiently. The database is essential for managing user records, course details, exam results, fee records, and other system data.</a:t>
              </a:r>
            </a:p>
          </p:txBody>
        </p:sp>
        <p:pic>
          <p:nvPicPr>
            <p:cNvPr id="181" name="PHP works with databases like MySQL to store and retrieve data efficiently. The database is essential for managing user records, course details, exam results, fee records, and other system data. PHP works with databases like MySQL to store and retrieve d" descr="PHP works with databases like MySQL to store and retrieve data efficiently. The database is essential for managing user records, course details, exam results, fee records, and other system data. PHP works with databases like MySQL to store and retrieve data efficiently. The database is essential for managing user records, course details, exam results, fee records, and other system data."/>
            <p:cNvPicPr>
              <a:picLocks/>
            </p:cNvPicPr>
            <p:nvPr/>
          </p:nvPicPr>
          <p:blipFill>
            <a:blip r:embed="rId8">
              <a:extLst/>
            </a:blip>
            <a:stretch>
              <a:fillRect/>
            </a:stretch>
          </p:blipFill>
          <p:spPr>
            <a:xfrm>
              <a:off x="0" y="0"/>
              <a:ext cx="5836798" cy="6678625"/>
            </a:xfrm>
            <a:prstGeom prst="rect">
              <a:avLst/>
            </a:prstGeom>
            <a:effectLst/>
          </p:spPr>
        </p:pic>
      </p:grpSp>
      <p:grpSp>
        <p:nvGrpSpPr>
          <p:cNvPr id="186" name="Bootstrap is a responsive front-end framework that simplifies designing the user interface. It provides pre-built components like buttons, navigation bars, modals, and forms, ensuring a consistent look across all devices."/>
          <p:cNvGrpSpPr/>
          <p:nvPr/>
        </p:nvGrpSpPr>
        <p:grpSpPr>
          <a:xfrm>
            <a:off x="18201071" y="5378358"/>
            <a:ext cx="5594674" cy="6580609"/>
            <a:chOff x="0" y="0"/>
            <a:chExt cx="5594672" cy="6580608"/>
          </a:xfrm>
        </p:grpSpPr>
        <p:sp>
          <p:nvSpPr>
            <p:cNvPr id="185" name="Bootstrap is a responsive front-end framework that simplifies designing the user interface. It provides pre-built components like buttons, navigation bars, modals, and forms, ensuring a consistent look across all devices."/>
            <p:cNvSpPr txBox="1"/>
            <p:nvPr/>
          </p:nvSpPr>
          <p:spPr>
            <a:xfrm>
              <a:off x="25400" y="25400"/>
              <a:ext cx="5543873" cy="6529809"/>
            </a:xfrm>
            <a:prstGeom prst="rect">
              <a:avLst/>
            </a:prstGeom>
            <a:no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algn="ctr" defTabSz="619125">
                <a:spcBef>
                  <a:spcPts val="0"/>
                </a:spcBef>
                <a:defRPr sz="3750">
                  <a:solidFill>
                    <a:srgbClr val="625B48"/>
                  </a:solidFill>
                </a:defRPr>
              </a:lvl1pPr>
            </a:lstStyle>
            <a:p>
              <a:r>
                <a:t>Bootstrap is a responsive front-end framework that simplifies designing the user interface. It provides pre-built components like buttons, navigation bars, modals, and forms, ensuring a consistent look across all devices.</a:t>
              </a:r>
            </a:p>
          </p:txBody>
        </p:sp>
        <p:pic>
          <p:nvPicPr>
            <p:cNvPr id="184" name="Bootstrap is a responsive front-end framework that simplifies designing the user interface. It provides pre-built components like buttons, navigation bars, modals, and forms, ensuring a consistent look across all devices. Bootstrap is a responsive front-" descr="Bootstrap is a responsive front-end framework that simplifies designing the user interface. It provides pre-built components like buttons, navigation bars, modals, and forms, ensuring a consistent look across all devices. Bootstrap is a responsive front-end framework that simplifies designing the user interface. It provides pre-built components like buttons, navigation bars, modals, and forms, ensuring a consistent look across all devices."/>
            <p:cNvPicPr>
              <a:picLocks/>
            </p:cNvPicPr>
            <p:nvPr/>
          </p:nvPicPr>
          <p:blipFill>
            <a:blip r:embed="rId9">
              <a:extLst/>
            </a:blip>
            <a:stretch>
              <a:fillRect/>
            </a:stretch>
          </p:blipFill>
          <p:spPr>
            <a:xfrm>
              <a:off x="0" y="0"/>
              <a:ext cx="5594673" cy="6580609"/>
            </a:xfrm>
            <a:prstGeom prst="rect">
              <a:avLst/>
            </a:prstGeom>
            <a:effectLst/>
          </p:spPr>
        </p:pic>
      </p:grp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Data Flow Diagram"/>
          <p:cNvSpPr txBox="1">
            <a:spLocks noGrp="1"/>
          </p:cNvSpPr>
          <p:nvPr>
            <p:ph type="title"/>
          </p:nvPr>
        </p:nvSpPr>
        <p:spPr>
          <a:prstGeom prst="rect">
            <a:avLst/>
          </a:prstGeom>
        </p:spPr>
        <p:txBody>
          <a:bodyPr/>
          <a:lstStyle/>
          <a:p>
            <a:r>
              <a:t>Data Flow Diagram </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583488" y="-2863080"/>
            <a:ext cx="9289032" cy="22106456"/>
          </a:xfrm>
          <a:prstGeom prst="rect">
            <a:avLst/>
          </a:prstGeom>
          <a:noFill/>
          <a:ln>
            <a:noFill/>
          </a:ln>
        </p:spPr>
      </p:pic>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Database Design"/>
          <p:cNvSpPr txBox="1">
            <a:spLocks noGrp="1"/>
          </p:cNvSpPr>
          <p:nvPr>
            <p:ph type="title"/>
          </p:nvPr>
        </p:nvSpPr>
        <p:spPr>
          <a:prstGeom prst="rect">
            <a:avLst/>
          </a:prstGeom>
        </p:spPr>
        <p:txBody>
          <a:bodyPr/>
          <a:lstStyle/>
          <a:p>
            <a:r>
              <a:t>Database Design </a:t>
            </a:r>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1462808" y="3545633"/>
            <a:ext cx="21378141" cy="8989268"/>
          </a:xfrm>
          <a:prstGeom prst="rect">
            <a:avLst/>
          </a:prstGeom>
          <a:noFill/>
          <a:ln>
            <a:noFill/>
          </a:ln>
        </p:spPr>
      </p:pic>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t>
            </a:r>
            <a:endParaRPr lang="en-IN" dirty="0"/>
          </a:p>
        </p:txBody>
      </p:sp>
      <p:sp>
        <p:nvSpPr>
          <p:cNvPr id="3" name="Text Placeholder 2"/>
          <p:cNvSpPr>
            <a:spLocks noGrp="1"/>
          </p:cNvSpPr>
          <p:nvPr>
            <p:ph type="body" idx="1"/>
          </p:nvPr>
        </p:nvSpPr>
        <p:spPr/>
        <p:txBody>
          <a:bodyPr>
            <a:normAutofit/>
          </a:bodyPr>
          <a:lstStyle/>
          <a:p>
            <a:pPr marL="0" lvl="0" indent="0" algn="ctr" defTabSz="914400">
              <a:spcBef>
                <a:spcPts val="0"/>
              </a:spcBef>
              <a:buSzTx/>
              <a:buNone/>
              <a:tabLst>
                <a:tab pos="1282700" algn="l"/>
              </a:tabLst>
              <a:defRPr sz="4200">
                <a:solidFill>
                  <a:srgbClr val="353528"/>
                </a:solidFill>
              </a:defRPr>
            </a:pPr>
            <a:r>
              <a:rPr lang="en-US" sz="4200" b="1" u="sng" dirty="0" smtClean="0">
                <a:solidFill>
                  <a:srgbClr val="353528"/>
                </a:solidFill>
              </a:rPr>
              <a:t>Streamlined Event Coordination:</a:t>
            </a:r>
          </a:p>
          <a:p>
            <a:pPr marL="0" lvl="0" indent="0" algn="ctr" defTabSz="914400">
              <a:spcBef>
                <a:spcPts val="0"/>
              </a:spcBef>
              <a:buSzTx/>
              <a:buNone/>
              <a:tabLst>
                <a:tab pos="1282700" algn="l"/>
              </a:tabLst>
              <a:defRPr sz="4200">
                <a:solidFill>
                  <a:srgbClr val="353528"/>
                </a:solidFill>
              </a:defRPr>
            </a:pPr>
            <a:r>
              <a:rPr lang="en-US" sz="4200" dirty="0" smtClean="0">
                <a:solidFill>
                  <a:srgbClr val="353528"/>
                </a:solidFill>
              </a:rPr>
              <a:t>Simplifies complex organizational </a:t>
            </a:r>
            <a:r>
              <a:rPr lang="en-US" sz="4200" dirty="0" err="1" smtClean="0">
                <a:solidFill>
                  <a:srgbClr val="353528"/>
                </a:solidFill>
              </a:rPr>
              <a:t>tasks.Ensures</a:t>
            </a:r>
            <a:r>
              <a:rPr lang="en-US" sz="4200" dirty="0" smtClean="0">
                <a:solidFill>
                  <a:srgbClr val="353528"/>
                </a:solidFill>
              </a:rPr>
              <a:t> all event activities are well-coordinated and efficiently managed.</a:t>
            </a:r>
          </a:p>
          <a:p>
            <a:pPr marL="0" lvl="0" indent="0" algn="ctr" defTabSz="914400">
              <a:spcBef>
                <a:spcPts val="0"/>
              </a:spcBef>
              <a:buSzTx/>
              <a:buNone/>
              <a:tabLst>
                <a:tab pos="1282700" algn="l"/>
              </a:tabLst>
              <a:defRPr sz="4200">
                <a:solidFill>
                  <a:srgbClr val="353528"/>
                </a:solidFill>
              </a:defRPr>
            </a:pPr>
            <a:endParaRPr lang="en-US" sz="4200" dirty="0">
              <a:solidFill>
                <a:srgbClr val="353528"/>
              </a:solidFill>
            </a:endParaRPr>
          </a:p>
          <a:p>
            <a:pPr marL="0" lvl="0" indent="0" algn="ctr" defTabSz="914400">
              <a:spcBef>
                <a:spcPts val="0"/>
              </a:spcBef>
              <a:buSzTx/>
              <a:buNone/>
              <a:tabLst>
                <a:tab pos="1282700" algn="l"/>
              </a:tabLst>
              <a:defRPr sz="4200">
                <a:solidFill>
                  <a:srgbClr val="353528"/>
                </a:solidFill>
              </a:defRPr>
            </a:pPr>
            <a:r>
              <a:rPr lang="en-US" sz="4200" b="1" u="sng" dirty="0">
                <a:solidFill>
                  <a:srgbClr val="353528"/>
                </a:solidFill>
              </a:rPr>
              <a:t>Enhanced </a:t>
            </a:r>
            <a:r>
              <a:rPr lang="en-US" sz="4200" b="1" u="sng" dirty="0" smtClean="0">
                <a:solidFill>
                  <a:srgbClr val="353528"/>
                </a:solidFill>
              </a:rPr>
              <a:t>Communication</a:t>
            </a:r>
          </a:p>
          <a:p>
            <a:pPr marL="0" lvl="0" indent="0" algn="ctr" defTabSz="914400">
              <a:spcBef>
                <a:spcPts val="0"/>
              </a:spcBef>
              <a:buSzTx/>
              <a:buNone/>
              <a:tabLst>
                <a:tab pos="1282700" algn="l"/>
              </a:tabLst>
              <a:defRPr sz="4200">
                <a:solidFill>
                  <a:srgbClr val="353528"/>
                </a:solidFill>
              </a:defRPr>
            </a:pPr>
            <a:r>
              <a:rPr lang="en-US" sz="4200" dirty="0">
                <a:solidFill>
                  <a:srgbClr val="353528"/>
                </a:solidFill>
              </a:rPr>
              <a:t>Facilitates seamless communication among students, faculty, and </a:t>
            </a:r>
            <a:r>
              <a:rPr lang="en-US" sz="4200" dirty="0" err="1">
                <a:solidFill>
                  <a:srgbClr val="353528"/>
                </a:solidFill>
              </a:rPr>
              <a:t>participants.Provides</a:t>
            </a:r>
            <a:r>
              <a:rPr lang="en-US" sz="4200" dirty="0">
                <a:solidFill>
                  <a:srgbClr val="353528"/>
                </a:solidFill>
              </a:rPr>
              <a:t> real-time updates and notifications to keep everyone informed</a:t>
            </a:r>
            <a:r>
              <a:rPr lang="en-US" sz="4200" dirty="0" smtClean="0">
                <a:solidFill>
                  <a:srgbClr val="353528"/>
                </a:solidFill>
              </a:rPr>
              <a:t>.</a:t>
            </a:r>
          </a:p>
          <a:p>
            <a:pPr marL="0" lvl="0" indent="0" algn="ctr" defTabSz="914400">
              <a:spcBef>
                <a:spcPts val="0"/>
              </a:spcBef>
              <a:buSzTx/>
              <a:buNone/>
              <a:tabLst>
                <a:tab pos="1282700" algn="l"/>
              </a:tabLst>
              <a:defRPr sz="4200">
                <a:solidFill>
                  <a:srgbClr val="353528"/>
                </a:solidFill>
              </a:defRPr>
            </a:pPr>
            <a:endParaRPr lang="en-US" sz="4200" dirty="0">
              <a:solidFill>
                <a:srgbClr val="353528"/>
              </a:solidFill>
            </a:endParaRPr>
          </a:p>
          <a:p>
            <a:pPr marL="0" lvl="0" indent="0" algn="ctr" defTabSz="914400">
              <a:spcBef>
                <a:spcPts val="0"/>
              </a:spcBef>
              <a:buSzTx/>
              <a:buNone/>
              <a:tabLst>
                <a:tab pos="1282700" algn="l"/>
              </a:tabLst>
              <a:defRPr sz="4200">
                <a:solidFill>
                  <a:srgbClr val="353528"/>
                </a:solidFill>
              </a:defRPr>
            </a:pPr>
            <a:r>
              <a:rPr lang="en-US" sz="4200" b="1" u="sng" dirty="0">
                <a:solidFill>
                  <a:srgbClr val="353528"/>
                </a:solidFill>
              </a:rPr>
              <a:t>Improved Efficiency</a:t>
            </a:r>
            <a:r>
              <a:rPr lang="en-US" sz="4200" b="1" u="sng" dirty="0" smtClean="0">
                <a:solidFill>
                  <a:srgbClr val="353528"/>
                </a:solidFill>
              </a:rPr>
              <a:t>:</a:t>
            </a:r>
          </a:p>
          <a:p>
            <a:pPr marL="0" lvl="0" indent="0" algn="ctr" defTabSz="914400">
              <a:spcBef>
                <a:spcPts val="0"/>
              </a:spcBef>
              <a:buSzTx/>
              <a:buNone/>
              <a:tabLst>
                <a:tab pos="1282700" algn="l"/>
              </a:tabLst>
              <a:defRPr sz="4200">
                <a:solidFill>
                  <a:srgbClr val="353528"/>
                </a:solidFill>
              </a:defRPr>
            </a:pPr>
            <a:r>
              <a:rPr lang="en-US" sz="4200" dirty="0">
                <a:solidFill>
                  <a:srgbClr val="353528"/>
                </a:solidFill>
              </a:rPr>
              <a:t>Automates registration, scheduling, and other administrative </a:t>
            </a:r>
            <a:r>
              <a:rPr lang="en-US" sz="4200" dirty="0" err="1">
                <a:solidFill>
                  <a:srgbClr val="353528"/>
                </a:solidFill>
              </a:rPr>
              <a:t>tasks.Reduces</a:t>
            </a:r>
            <a:r>
              <a:rPr lang="en-US" sz="4200" dirty="0">
                <a:solidFill>
                  <a:srgbClr val="353528"/>
                </a:solidFill>
              </a:rPr>
              <a:t> the manual workload and chances of errors.</a:t>
            </a:r>
          </a:p>
          <a:p>
            <a:pPr marL="0" lvl="0" indent="0" algn="ctr" defTabSz="914400">
              <a:spcBef>
                <a:spcPts val="0"/>
              </a:spcBef>
              <a:buSzTx/>
              <a:buNone/>
              <a:tabLst>
                <a:tab pos="1282700" algn="l"/>
              </a:tabLst>
              <a:defRPr sz="4200">
                <a:solidFill>
                  <a:srgbClr val="353528"/>
                </a:solidFill>
              </a:defRPr>
            </a:pPr>
            <a:endParaRPr lang="en-IN" sz="2000" dirty="0"/>
          </a:p>
        </p:txBody>
      </p:sp>
    </p:spTree>
    <p:extLst>
      <p:ext uri="{BB962C8B-B14F-4D97-AF65-F5344CB8AC3E}">
        <p14:creationId xmlns:p14="http://schemas.microsoft.com/office/powerpoint/2010/main" val="167111763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IN" dirty="0"/>
          </a:p>
        </p:txBody>
      </p:sp>
      <p:sp>
        <p:nvSpPr>
          <p:cNvPr id="3" name="Text Placeholder 2"/>
          <p:cNvSpPr>
            <a:spLocks noGrp="1"/>
          </p:cNvSpPr>
          <p:nvPr>
            <p:ph type="body" idx="1"/>
          </p:nvPr>
        </p:nvSpPr>
        <p:spPr/>
        <p:txBody>
          <a:bodyPr/>
          <a:lstStyle/>
          <a:p>
            <a:pPr marL="0" lvl="0" indent="0" algn="ctr" defTabSz="914400">
              <a:spcBef>
                <a:spcPts val="0"/>
              </a:spcBef>
              <a:buSzTx/>
              <a:buNone/>
              <a:tabLst>
                <a:tab pos="1282700" algn="l"/>
              </a:tabLst>
              <a:defRPr sz="4200">
                <a:solidFill>
                  <a:srgbClr val="353528"/>
                </a:solidFill>
              </a:defRPr>
            </a:pPr>
            <a:r>
              <a:rPr lang="en-US" sz="4200" b="1" u="sng" dirty="0">
                <a:solidFill>
                  <a:srgbClr val="353528"/>
                </a:solidFill>
              </a:rPr>
              <a:t>Better Collaboration</a:t>
            </a:r>
            <a:r>
              <a:rPr lang="en-US" sz="4200" b="1" u="sng" dirty="0" smtClean="0">
                <a:solidFill>
                  <a:srgbClr val="353528"/>
                </a:solidFill>
              </a:rPr>
              <a:t>:</a:t>
            </a:r>
          </a:p>
          <a:p>
            <a:pPr marL="0" lvl="0" indent="0" algn="ctr" defTabSz="914400">
              <a:spcBef>
                <a:spcPts val="0"/>
              </a:spcBef>
              <a:buSzTx/>
              <a:buNone/>
              <a:tabLst>
                <a:tab pos="1282700" algn="l"/>
              </a:tabLst>
              <a:defRPr sz="4200">
                <a:solidFill>
                  <a:srgbClr val="353528"/>
                </a:solidFill>
              </a:defRPr>
            </a:pPr>
            <a:r>
              <a:rPr lang="en-US" sz="4200" dirty="0">
                <a:solidFill>
                  <a:srgbClr val="353528"/>
                </a:solidFill>
              </a:rPr>
              <a:t>Encourages teamwork and collaboration among organizing </a:t>
            </a:r>
            <a:r>
              <a:rPr lang="en-US" sz="4200" dirty="0" err="1">
                <a:solidFill>
                  <a:srgbClr val="353528"/>
                </a:solidFill>
              </a:rPr>
              <a:t>committees.Integrates</a:t>
            </a:r>
            <a:r>
              <a:rPr lang="en-US" sz="4200" dirty="0">
                <a:solidFill>
                  <a:srgbClr val="353528"/>
                </a:solidFill>
              </a:rPr>
              <a:t> various stakeholders, fostering a cooperative environment</a:t>
            </a:r>
            <a:r>
              <a:rPr lang="en-US" sz="4200" dirty="0" smtClean="0">
                <a:solidFill>
                  <a:srgbClr val="353528"/>
                </a:solidFill>
              </a:rPr>
              <a:t>.</a:t>
            </a:r>
          </a:p>
          <a:p>
            <a:pPr marL="0" lvl="0" indent="0" algn="ctr" defTabSz="914400">
              <a:spcBef>
                <a:spcPts val="0"/>
              </a:spcBef>
              <a:buSzTx/>
              <a:buNone/>
              <a:tabLst>
                <a:tab pos="1282700" algn="l"/>
              </a:tabLst>
              <a:defRPr sz="4200">
                <a:solidFill>
                  <a:srgbClr val="353528"/>
                </a:solidFill>
              </a:defRPr>
            </a:pPr>
            <a:endParaRPr lang="en-US" sz="4200" dirty="0" smtClean="0">
              <a:solidFill>
                <a:srgbClr val="353528"/>
              </a:solidFill>
            </a:endParaRPr>
          </a:p>
          <a:p>
            <a:pPr marL="0" lvl="0" indent="0" algn="ctr" defTabSz="914400">
              <a:spcBef>
                <a:spcPts val="0"/>
              </a:spcBef>
              <a:buSzTx/>
              <a:buNone/>
              <a:tabLst>
                <a:tab pos="1282700" algn="l"/>
              </a:tabLst>
              <a:defRPr sz="4200">
                <a:solidFill>
                  <a:srgbClr val="353528"/>
                </a:solidFill>
              </a:defRPr>
            </a:pPr>
            <a:r>
              <a:rPr lang="en-US" sz="4200" b="1" u="sng" dirty="0">
                <a:solidFill>
                  <a:srgbClr val="353528"/>
                </a:solidFill>
              </a:rPr>
              <a:t>Real-Time Updates</a:t>
            </a:r>
            <a:r>
              <a:rPr lang="en-US" sz="4200" b="1" u="sng" dirty="0" smtClean="0">
                <a:solidFill>
                  <a:srgbClr val="353528"/>
                </a:solidFill>
              </a:rPr>
              <a:t>:</a:t>
            </a:r>
          </a:p>
          <a:p>
            <a:pPr marL="0" lvl="0" indent="0" algn="ctr" defTabSz="914400">
              <a:spcBef>
                <a:spcPts val="0"/>
              </a:spcBef>
              <a:buSzTx/>
              <a:buNone/>
              <a:tabLst>
                <a:tab pos="1282700" algn="l"/>
              </a:tabLst>
              <a:defRPr sz="4200">
                <a:solidFill>
                  <a:srgbClr val="353528"/>
                </a:solidFill>
              </a:defRPr>
            </a:pPr>
            <a:r>
              <a:rPr lang="en-US" sz="4200" dirty="0">
                <a:solidFill>
                  <a:srgbClr val="353528"/>
                </a:solidFill>
              </a:rPr>
              <a:t>Keeps everyone updated with the latest </a:t>
            </a:r>
            <a:r>
              <a:rPr lang="en-US" sz="4200" dirty="0" err="1">
                <a:solidFill>
                  <a:srgbClr val="353528"/>
                </a:solidFill>
              </a:rPr>
              <a:t>information.Ensures</a:t>
            </a:r>
            <a:r>
              <a:rPr lang="en-US" sz="4200" dirty="0">
                <a:solidFill>
                  <a:srgbClr val="353528"/>
                </a:solidFill>
              </a:rPr>
              <a:t> smooth execution of events without any last-minute </a:t>
            </a:r>
            <a:r>
              <a:rPr lang="en-US" sz="4200">
                <a:solidFill>
                  <a:srgbClr val="353528"/>
                </a:solidFill>
              </a:rPr>
              <a:t>hiccups</a:t>
            </a:r>
            <a:r>
              <a:rPr lang="en-US" sz="4200" smtClean="0">
                <a:solidFill>
                  <a:srgbClr val="353528"/>
                </a:solidFill>
              </a:rPr>
              <a:t>.</a:t>
            </a:r>
          </a:p>
          <a:p>
            <a:pPr marL="0" lvl="0" indent="0" algn="ctr" defTabSz="914400">
              <a:spcBef>
                <a:spcPts val="0"/>
              </a:spcBef>
              <a:buSzTx/>
              <a:buNone/>
              <a:tabLst>
                <a:tab pos="1282700" algn="l"/>
              </a:tabLst>
              <a:defRPr sz="4200">
                <a:solidFill>
                  <a:srgbClr val="353528"/>
                </a:solidFill>
              </a:defRPr>
            </a:pPr>
            <a:endParaRPr lang="en-US" sz="4200" dirty="0">
              <a:solidFill>
                <a:srgbClr val="353528"/>
              </a:solidFill>
            </a:endParaRPr>
          </a:p>
        </p:txBody>
      </p:sp>
    </p:spTree>
    <p:extLst>
      <p:ext uri="{BB962C8B-B14F-4D97-AF65-F5344CB8AC3E}">
        <p14:creationId xmlns:p14="http://schemas.microsoft.com/office/powerpoint/2010/main" val="383831687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HANK YOU"/>
          <p:cNvSpPr txBox="1">
            <a:spLocks noGrp="1"/>
          </p:cNvSpPr>
          <p:nvPr>
            <p:ph type="title"/>
          </p:nvPr>
        </p:nvSpPr>
        <p:spPr>
          <a:prstGeom prst="rect">
            <a:avLst/>
          </a:prstGeom>
        </p:spPr>
        <p:txBody>
          <a:bodyPr/>
          <a:lstStyle/>
          <a:p>
            <a:r>
              <a:t>THANK YOU </a:t>
            </a:r>
          </a:p>
        </p:txBody>
      </p:sp>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Personal Profile"/>
          <p:cNvSpPr txBox="1">
            <a:spLocks noGrp="1"/>
          </p:cNvSpPr>
          <p:nvPr>
            <p:ph type="title"/>
          </p:nvPr>
        </p:nvSpPr>
        <p:spPr>
          <a:xfrm>
            <a:off x="2320192" y="-919573"/>
            <a:ext cx="20243801" cy="5003801"/>
          </a:xfrm>
          <a:prstGeom prst="rect">
            <a:avLst/>
          </a:prstGeom>
        </p:spPr>
        <p:txBody>
          <a:bodyPr/>
          <a:lstStyle>
            <a:lvl1pPr>
              <a:defRPr>
                <a:latin typeface="Rockwell Bold"/>
                <a:ea typeface="Rockwell Bold"/>
                <a:cs typeface="Rockwell Bold"/>
                <a:sym typeface="Rockwell Bold"/>
              </a:defRPr>
            </a:lvl1pPr>
          </a:lstStyle>
          <a:p>
            <a:r>
              <a:t>Personal Profile</a:t>
            </a:r>
          </a:p>
        </p:txBody>
      </p:sp>
      <p:graphicFrame>
        <p:nvGraphicFramePr>
          <p:cNvPr id="144" name="Table 1"/>
          <p:cNvGraphicFramePr/>
          <p:nvPr/>
        </p:nvGraphicFramePr>
        <p:xfrm>
          <a:off x="2326542" y="2731443"/>
          <a:ext cx="20231100" cy="4154035"/>
        </p:xfrm>
        <a:graphic>
          <a:graphicData uri="http://schemas.openxmlformats.org/drawingml/2006/table">
            <a:tbl>
              <a:tblPr firstRow="1">
                <a:tableStyleId>{4C3C2611-4C71-4FC5-86AE-919BDF0F9419}</a:tableStyleId>
              </a:tblPr>
              <a:tblGrid>
                <a:gridCol w="10115550"/>
                <a:gridCol w="10115550"/>
              </a:tblGrid>
              <a:tr h="830807">
                <a:tc>
                  <a:txBody>
                    <a:bodyPr/>
                    <a:lstStyle/>
                    <a:p>
                      <a:pPr defTabSz="914400">
                        <a:buClrTx/>
                        <a:tabLst>
                          <a:tab pos="1282700" algn="l"/>
                        </a:tabLst>
                        <a:defRPr sz="1800">
                          <a:solidFill>
                            <a:srgbClr val="000000"/>
                          </a:solidFill>
                        </a:defRPr>
                      </a:pPr>
                      <a:r>
                        <a:rPr sz="4200" b="1">
                          <a:solidFill>
                            <a:srgbClr val="353528"/>
                          </a:solidFill>
                        </a:rPr>
                        <a:t>Exam No</a:t>
                      </a:r>
                    </a:p>
                  </a:txBody>
                  <a:tcPr marL="50800" marR="50800" marT="50800" marB="50800" anchor="ctr" horzOverflow="overflow"/>
                </a:tc>
                <a:tc>
                  <a:txBody>
                    <a:bodyPr/>
                    <a:lstStyle/>
                    <a:p>
                      <a:pPr defTabSz="914400">
                        <a:buClrTx/>
                        <a:tabLst>
                          <a:tab pos="1282700" algn="l"/>
                        </a:tabLst>
                        <a:defRPr sz="1800">
                          <a:solidFill>
                            <a:srgbClr val="000000"/>
                          </a:solidFill>
                        </a:defRPr>
                      </a:pPr>
                      <a:r>
                        <a:rPr sz="4200" b="1" u="sng">
                          <a:solidFill>
                            <a:srgbClr val="353528"/>
                          </a:solidFill>
                        </a:rPr>
                        <a:t>194</a:t>
                      </a:r>
                    </a:p>
                  </a:txBody>
                  <a:tcPr marL="50800" marR="50800" marT="50800" marB="50800" anchor="ctr" horzOverflow="overflow"/>
                </a:tc>
              </a:tr>
              <a:tr h="830807">
                <a:tc>
                  <a:txBody>
                    <a:bodyPr/>
                    <a:lstStyle/>
                    <a:p>
                      <a:pPr defTabSz="914400">
                        <a:buClrTx/>
                        <a:tabLst>
                          <a:tab pos="1282700" algn="l"/>
                        </a:tabLst>
                        <a:defRPr sz="1800">
                          <a:solidFill>
                            <a:srgbClr val="000000"/>
                          </a:solidFill>
                        </a:defRPr>
                      </a:pPr>
                      <a:r>
                        <a:rPr sz="4200">
                          <a:solidFill>
                            <a:srgbClr val="59411C"/>
                          </a:solidFill>
                        </a:rPr>
                        <a:t>Name</a:t>
                      </a:r>
                    </a:p>
                  </a:txBody>
                  <a:tcPr marL="50800" marR="50800" marT="50800" marB="50800" anchor="ctr" horzOverflow="overflow"/>
                </a:tc>
                <a:tc>
                  <a:txBody>
                    <a:bodyPr/>
                    <a:lstStyle/>
                    <a:p>
                      <a:pPr defTabSz="914400">
                        <a:buClrTx/>
                        <a:tabLst>
                          <a:tab pos="1282700" algn="l"/>
                        </a:tabLst>
                        <a:defRPr sz="1800">
                          <a:solidFill>
                            <a:srgbClr val="000000"/>
                          </a:solidFill>
                        </a:defRPr>
                      </a:pPr>
                      <a:r>
                        <a:rPr sz="4200">
                          <a:solidFill>
                            <a:srgbClr val="59411C"/>
                          </a:solidFill>
                        </a:rPr>
                        <a:t>Shivam H. Sonani</a:t>
                      </a:r>
                    </a:p>
                  </a:txBody>
                  <a:tcPr marL="50800" marR="50800" marT="50800" marB="50800" anchor="ctr" horzOverflow="overflow"/>
                </a:tc>
              </a:tr>
              <a:tr h="830807">
                <a:tc>
                  <a:txBody>
                    <a:bodyPr/>
                    <a:lstStyle/>
                    <a:p>
                      <a:pPr defTabSz="914400">
                        <a:buClrTx/>
                        <a:tabLst>
                          <a:tab pos="1282700" algn="l"/>
                        </a:tabLst>
                        <a:defRPr sz="1800">
                          <a:solidFill>
                            <a:srgbClr val="000000"/>
                          </a:solidFill>
                        </a:defRPr>
                      </a:pPr>
                      <a:r>
                        <a:rPr sz="4200">
                          <a:solidFill>
                            <a:srgbClr val="59411C"/>
                          </a:solidFill>
                        </a:rPr>
                        <a:t>Class</a:t>
                      </a:r>
                    </a:p>
                  </a:txBody>
                  <a:tcPr marL="50800" marR="50800" marT="50800" marB="50800" anchor="ctr" horzOverflow="overflow"/>
                </a:tc>
                <a:tc>
                  <a:txBody>
                    <a:bodyPr/>
                    <a:lstStyle/>
                    <a:p>
                      <a:pPr defTabSz="914400">
                        <a:buClrTx/>
                        <a:tabLst>
                          <a:tab pos="1282700" algn="l"/>
                        </a:tabLst>
                        <a:defRPr sz="1800">
                          <a:solidFill>
                            <a:srgbClr val="000000"/>
                          </a:solidFill>
                        </a:defRPr>
                      </a:pPr>
                      <a:r>
                        <a:rPr sz="4200">
                          <a:solidFill>
                            <a:srgbClr val="59411C"/>
                          </a:solidFill>
                        </a:rPr>
                        <a:t>TY-BCA-SEM-5 </a:t>
                      </a:r>
                    </a:p>
                  </a:txBody>
                  <a:tcPr marL="50800" marR="50800" marT="50800" marB="50800" anchor="ctr" horzOverflow="overflow"/>
                </a:tc>
              </a:tr>
              <a:tr h="830807">
                <a:tc>
                  <a:txBody>
                    <a:bodyPr/>
                    <a:lstStyle/>
                    <a:p>
                      <a:pPr defTabSz="914400">
                        <a:buClrTx/>
                        <a:tabLst>
                          <a:tab pos="1282700" algn="l"/>
                        </a:tabLst>
                        <a:defRPr sz="1800">
                          <a:solidFill>
                            <a:srgbClr val="000000"/>
                          </a:solidFill>
                        </a:defRPr>
                      </a:pPr>
                      <a:r>
                        <a:rPr sz="4200">
                          <a:solidFill>
                            <a:srgbClr val="59411C"/>
                          </a:solidFill>
                        </a:rPr>
                        <a:t>Email</a:t>
                      </a:r>
                    </a:p>
                  </a:txBody>
                  <a:tcPr marL="50800" marR="50800" marT="50800" marB="50800" anchor="ctr" horzOverflow="overflow"/>
                </a:tc>
                <a:tc>
                  <a:txBody>
                    <a:bodyPr/>
                    <a:lstStyle/>
                    <a:p>
                      <a:pPr defTabSz="914400">
                        <a:tabLst>
                          <a:tab pos="1282700" algn="l"/>
                        </a:tabLst>
                        <a:defRPr sz="4200"/>
                      </a:pPr>
                      <a:r>
                        <a:rPr u="sng">
                          <a:hlinkClick r:id="rId2"/>
                        </a:rPr>
                        <a:t>shivam1sonani@gmail.com</a:t>
                      </a:r>
                    </a:p>
                  </a:txBody>
                  <a:tcPr marL="50800" marR="50800" marT="50800" marB="50800" anchor="ctr" horzOverflow="overflow"/>
                </a:tc>
              </a:tr>
              <a:tr h="830807">
                <a:tc>
                  <a:txBody>
                    <a:bodyPr/>
                    <a:lstStyle/>
                    <a:p>
                      <a:pPr defTabSz="914400">
                        <a:buClrTx/>
                        <a:tabLst>
                          <a:tab pos="1282700" algn="l"/>
                        </a:tabLst>
                        <a:defRPr sz="1800">
                          <a:solidFill>
                            <a:srgbClr val="000000"/>
                          </a:solidFill>
                        </a:defRPr>
                      </a:pPr>
                      <a:r>
                        <a:rPr sz="4200">
                          <a:solidFill>
                            <a:srgbClr val="59411C"/>
                          </a:solidFill>
                        </a:rPr>
                        <a:t>Phone No</a:t>
                      </a:r>
                    </a:p>
                  </a:txBody>
                  <a:tcPr marL="50800" marR="50800" marT="50800" marB="50800" anchor="ctr" horzOverflow="overflow"/>
                </a:tc>
                <a:tc>
                  <a:txBody>
                    <a:bodyPr/>
                    <a:lstStyle/>
                    <a:p>
                      <a:pPr defTabSz="914400">
                        <a:buClrTx/>
                        <a:tabLst>
                          <a:tab pos="1282700" algn="l"/>
                        </a:tabLst>
                        <a:defRPr sz="1800">
                          <a:solidFill>
                            <a:srgbClr val="000000"/>
                          </a:solidFill>
                        </a:defRPr>
                      </a:pPr>
                      <a:r>
                        <a:rPr sz="4200">
                          <a:solidFill>
                            <a:srgbClr val="59411C"/>
                          </a:solidFill>
                        </a:rPr>
                        <a:t>8200809321</a:t>
                      </a:r>
                    </a:p>
                  </a:txBody>
                  <a:tcPr marL="50800" marR="50800" marT="50800" marB="50800" anchor="ctr" horzOverflow="overflow"/>
                </a:tc>
              </a:tr>
            </a:tbl>
          </a:graphicData>
        </a:graphic>
      </p:graphicFrame>
      <p:graphicFrame>
        <p:nvGraphicFramePr>
          <p:cNvPr id="145" name="Table 1-1"/>
          <p:cNvGraphicFramePr/>
          <p:nvPr/>
        </p:nvGraphicFramePr>
        <p:xfrm>
          <a:off x="2326542" y="7762467"/>
          <a:ext cx="20231100" cy="4154035"/>
        </p:xfrm>
        <a:graphic>
          <a:graphicData uri="http://schemas.openxmlformats.org/drawingml/2006/table">
            <a:tbl>
              <a:tblPr firstRow="1">
                <a:tableStyleId>{4C3C2611-4C71-4FC5-86AE-919BDF0F9419}</a:tableStyleId>
              </a:tblPr>
              <a:tblGrid>
                <a:gridCol w="10115550"/>
                <a:gridCol w="10115550"/>
              </a:tblGrid>
              <a:tr h="830807">
                <a:tc>
                  <a:txBody>
                    <a:bodyPr/>
                    <a:lstStyle/>
                    <a:p>
                      <a:pPr defTabSz="914400">
                        <a:buClrTx/>
                        <a:tabLst>
                          <a:tab pos="1282700" algn="l"/>
                        </a:tabLst>
                        <a:defRPr sz="1800">
                          <a:solidFill>
                            <a:srgbClr val="000000"/>
                          </a:solidFill>
                        </a:defRPr>
                      </a:pPr>
                      <a:r>
                        <a:rPr sz="4200" b="1">
                          <a:solidFill>
                            <a:srgbClr val="353528"/>
                          </a:solidFill>
                        </a:rPr>
                        <a:t>Exam No</a:t>
                      </a:r>
                    </a:p>
                  </a:txBody>
                  <a:tcPr marL="50800" marR="50800" marT="50800" marB="50800" anchor="ctr" horzOverflow="overflow"/>
                </a:tc>
                <a:tc>
                  <a:txBody>
                    <a:bodyPr/>
                    <a:lstStyle/>
                    <a:p>
                      <a:pPr defTabSz="914400">
                        <a:buClrTx/>
                        <a:tabLst>
                          <a:tab pos="1282700" algn="l"/>
                        </a:tabLst>
                        <a:defRPr sz="1800">
                          <a:solidFill>
                            <a:srgbClr val="000000"/>
                          </a:solidFill>
                        </a:defRPr>
                      </a:pPr>
                      <a:r>
                        <a:rPr sz="4200" b="1" u="sng">
                          <a:solidFill>
                            <a:srgbClr val="353528"/>
                          </a:solidFill>
                        </a:rPr>
                        <a:t>195</a:t>
                      </a:r>
                    </a:p>
                  </a:txBody>
                  <a:tcPr marL="50800" marR="50800" marT="50800" marB="50800" anchor="ctr" horzOverflow="overflow"/>
                </a:tc>
              </a:tr>
              <a:tr h="830807">
                <a:tc>
                  <a:txBody>
                    <a:bodyPr/>
                    <a:lstStyle/>
                    <a:p>
                      <a:pPr defTabSz="914400">
                        <a:buClrTx/>
                        <a:tabLst>
                          <a:tab pos="1282700" algn="l"/>
                        </a:tabLst>
                        <a:defRPr sz="1800">
                          <a:solidFill>
                            <a:srgbClr val="000000"/>
                          </a:solidFill>
                        </a:defRPr>
                      </a:pPr>
                      <a:r>
                        <a:rPr sz="4200">
                          <a:solidFill>
                            <a:srgbClr val="59411C"/>
                          </a:solidFill>
                        </a:rPr>
                        <a:t>Name</a:t>
                      </a:r>
                    </a:p>
                  </a:txBody>
                  <a:tcPr marL="50800" marR="50800" marT="50800" marB="50800" anchor="ctr" horzOverflow="overflow"/>
                </a:tc>
                <a:tc>
                  <a:txBody>
                    <a:bodyPr/>
                    <a:lstStyle/>
                    <a:p>
                      <a:pPr defTabSz="914400">
                        <a:buClrTx/>
                        <a:tabLst>
                          <a:tab pos="1282700" algn="l"/>
                        </a:tabLst>
                        <a:defRPr sz="1800">
                          <a:solidFill>
                            <a:srgbClr val="000000"/>
                          </a:solidFill>
                        </a:defRPr>
                      </a:pPr>
                      <a:r>
                        <a:rPr sz="4200">
                          <a:solidFill>
                            <a:srgbClr val="59411C"/>
                          </a:solidFill>
                        </a:rPr>
                        <a:t>Minansh N. Sopariwala </a:t>
                      </a:r>
                    </a:p>
                  </a:txBody>
                  <a:tcPr marL="50800" marR="50800" marT="50800" marB="50800" anchor="ctr" horzOverflow="overflow"/>
                </a:tc>
              </a:tr>
              <a:tr h="830807">
                <a:tc>
                  <a:txBody>
                    <a:bodyPr/>
                    <a:lstStyle/>
                    <a:p>
                      <a:pPr defTabSz="914400">
                        <a:buClrTx/>
                        <a:tabLst>
                          <a:tab pos="1282700" algn="l"/>
                        </a:tabLst>
                        <a:defRPr sz="1800">
                          <a:solidFill>
                            <a:srgbClr val="000000"/>
                          </a:solidFill>
                        </a:defRPr>
                      </a:pPr>
                      <a:r>
                        <a:rPr sz="4200">
                          <a:solidFill>
                            <a:srgbClr val="59411C"/>
                          </a:solidFill>
                        </a:rPr>
                        <a:t>Class</a:t>
                      </a:r>
                    </a:p>
                  </a:txBody>
                  <a:tcPr marL="50800" marR="50800" marT="50800" marB="50800" anchor="ctr" horzOverflow="overflow"/>
                </a:tc>
                <a:tc>
                  <a:txBody>
                    <a:bodyPr/>
                    <a:lstStyle/>
                    <a:p>
                      <a:pPr defTabSz="914400">
                        <a:buClrTx/>
                        <a:tabLst>
                          <a:tab pos="1282700" algn="l"/>
                        </a:tabLst>
                        <a:defRPr sz="1800">
                          <a:solidFill>
                            <a:srgbClr val="000000"/>
                          </a:solidFill>
                        </a:defRPr>
                      </a:pPr>
                      <a:r>
                        <a:rPr sz="4200">
                          <a:solidFill>
                            <a:srgbClr val="59411C"/>
                          </a:solidFill>
                        </a:rPr>
                        <a:t>TY-BCA-SEM-5 </a:t>
                      </a:r>
                    </a:p>
                  </a:txBody>
                  <a:tcPr marL="50800" marR="50800" marT="50800" marB="50800" anchor="ctr" horzOverflow="overflow"/>
                </a:tc>
              </a:tr>
              <a:tr h="830807">
                <a:tc>
                  <a:txBody>
                    <a:bodyPr/>
                    <a:lstStyle/>
                    <a:p>
                      <a:pPr defTabSz="914400">
                        <a:buClrTx/>
                        <a:tabLst>
                          <a:tab pos="1282700" algn="l"/>
                        </a:tabLst>
                        <a:defRPr sz="1800">
                          <a:solidFill>
                            <a:srgbClr val="000000"/>
                          </a:solidFill>
                        </a:defRPr>
                      </a:pPr>
                      <a:r>
                        <a:rPr sz="4200">
                          <a:solidFill>
                            <a:srgbClr val="59411C"/>
                          </a:solidFill>
                        </a:rPr>
                        <a:t>Email</a:t>
                      </a:r>
                    </a:p>
                  </a:txBody>
                  <a:tcPr marL="50800" marR="50800" marT="50800" marB="50800" anchor="ctr" horzOverflow="overflow"/>
                </a:tc>
                <a:tc>
                  <a:txBody>
                    <a:bodyPr/>
                    <a:lstStyle/>
                    <a:p>
                      <a:pPr defTabSz="914400">
                        <a:tabLst>
                          <a:tab pos="1282700" algn="l"/>
                        </a:tabLst>
                        <a:defRPr sz="4200"/>
                      </a:pPr>
                      <a:r>
                        <a:rPr u="sng">
                          <a:hlinkClick r:id="rId3"/>
                        </a:rPr>
                        <a:t>minansh07@gmail.com</a:t>
                      </a:r>
                    </a:p>
                  </a:txBody>
                  <a:tcPr marL="50800" marR="50800" marT="50800" marB="50800" anchor="ctr" horzOverflow="overflow"/>
                </a:tc>
              </a:tr>
              <a:tr h="830807">
                <a:tc>
                  <a:txBody>
                    <a:bodyPr/>
                    <a:lstStyle/>
                    <a:p>
                      <a:pPr defTabSz="914400">
                        <a:buClrTx/>
                        <a:tabLst>
                          <a:tab pos="1282700" algn="l"/>
                        </a:tabLst>
                        <a:defRPr sz="1800">
                          <a:solidFill>
                            <a:srgbClr val="000000"/>
                          </a:solidFill>
                        </a:defRPr>
                      </a:pPr>
                      <a:r>
                        <a:rPr sz="4200">
                          <a:solidFill>
                            <a:srgbClr val="59411C"/>
                          </a:solidFill>
                        </a:rPr>
                        <a:t>Phone No</a:t>
                      </a:r>
                    </a:p>
                  </a:txBody>
                  <a:tcPr marL="50800" marR="50800" marT="50800" marB="50800" anchor="ctr" horzOverflow="overflow"/>
                </a:tc>
                <a:tc>
                  <a:txBody>
                    <a:bodyPr/>
                    <a:lstStyle/>
                    <a:p>
                      <a:pPr defTabSz="914400">
                        <a:buClrTx/>
                        <a:tabLst>
                          <a:tab pos="1282700" algn="l"/>
                        </a:tabLst>
                        <a:defRPr sz="1800">
                          <a:solidFill>
                            <a:srgbClr val="000000"/>
                          </a:solidFill>
                        </a:defRPr>
                      </a:pPr>
                      <a:r>
                        <a:rPr sz="4200">
                          <a:solidFill>
                            <a:srgbClr val="59411C"/>
                          </a:solidFill>
                        </a:rPr>
                        <a:t>7490007577</a:t>
                      </a:r>
                    </a:p>
                  </a:txBody>
                  <a:tcPr marL="50800" marR="50800" marT="50800" marB="50800" anchor="ctr" horzOverflow="overflow"/>
                </a:tc>
              </a:tr>
            </a:tbl>
          </a:graphicData>
        </a:graphic>
      </p:graphicFrame>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7" name="Table 1"/>
          <p:cNvGraphicFramePr/>
          <p:nvPr/>
        </p:nvGraphicFramePr>
        <p:xfrm>
          <a:off x="2451588" y="2071076"/>
          <a:ext cx="20231100" cy="4154035"/>
        </p:xfrm>
        <a:graphic>
          <a:graphicData uri="http://schemas.openxmlformats.org/drawingml/2006/table">
            <a:tbl>
              <a:tblPr firstRow="1">
                <a:tableStyleId>{4C3C2611-4C71-4FC5-86AE-919BDF0F9419}</a:tableStyleId>
              </a:tblPr>
              <a:tblGrid>
                <a:gridCol w="10115550"/>
                <a:gridCol w="10115550"/>
              </a:tblGrid>
              <a:tr h="830807">
                <a:tc>
                  <a:txBody>
                    <a:bodyPr/>
                    <a:lstStyle/>
                    <a:p>
                      <a:pPr defTabSz="914400">
                        <a:buClrTx/>
                        <a:tabLst>
                          <a:tab pos="1282700" algn="l"/>
                        </a:tabLst>
                        <a:defRPr sz="1800">
                          <a:solidFill>
                            <a:srgbClr val="000000"/>
                          </a:solidFill>
                        </a:defRPr>
                      </a:pPr>
                      <a:r>
                        <a:rPr sz="4200" b="1">
                          <a:solidFill>
                            <a:srgbClr val="353528"/>
                          </a:solidFill>
                        </a:rPr>
                        <a:t>Exam No</a:t>
                      </a:r>
                    </a:p>
                  </a:txBody>
                  <a:tcPr marL="50800" marR="50800" marT="50800" marB="50800" anchor="ctr" horzOverflow="overflow"/>
                </a:tc>
                <a:tc>
                  <a:txBody>
                    <a:bodyPr/>
                    <a:lstStyle/>
                    <a:p>
                      <a:pPr defTabSz="914400">
                        <a:buClrTx/>
                        <a:tabLst>
                          <a:tab pos="1282700" algn="l"/>
                        </a:tabLst>
                        <a:defRPr sz="1800">
                          <a:solidFill>
                            <a:srgbClr val="000000"/>
                          </a:solidFill>
                        </a:defRPr>
                      </a:pPr>
                      <a:r>
                        <a:rPr sz="4200" b="1" u="sng">
                          <a:solidFill>
                            <a:srgbClr val="353528"/>
                          </a:solidFill>
                        </a:rPr>
                        <a:t>112</a:t>
                      </a:r>
                    </a:p>
                  </a:txBody>
                  <a:tcPr marL="50800" marR="50800" marT="50800" marB="50800" anchor="ctr" horzOverflow="overflow"/>
                </a:tc>
              </a:tr>
              <a:tr h="830807">
                <a:tc>
                  <a:txBody>
                    <a:bodyPr/>
                    <a:lstStyle/>
                    <a:p>
                      <a:pPr defTabSz="914400">
                        <a:buClrTx/>
                        <a:tabLst>
                          <a:tab pos="1282700" algn="l"/>
                        </a:tabLst>
                        <a:defRPr sz="1800">
                          <a:solidFill>
                            <a:srgbClr val="000000"/>
                          </a:solidFill>
                        </a:defRPr>
                      </a:pPr>
                      <a:r>
                        <a:rPr sz="4200">
                          <a:solidFill>
                            <a:srgbClr val="59411C"/>
                          </a:solidFill>
                        </a:rPr>
                        <a:t>Name</a:t>
                      </a:r>
                    </a:p>
                  </a:txBody>
                  <a:tcPr marL="50800" marR="50800" marT="50800" marB="50800" anchor="ctr" horzOverflow="overflow"/>
                </a:tc>
                <a:tc>
                  <a:txBody>
                    <a:bodyPr/>
                    <a:lstStyle/>
                    <a:p>
                      <a:pPr defTabSz="914400">
                        <a:buClrTx/>
                        <a:tabLst>
                          <a:tab pos="1282700" algn="l"/>
                        </a:tabLst>
                        <a:defRPr sz="1800">
                          <a:solidFill>
                            <a:srgbClr val="000000"/>
                          </a:solidFill>
                        </a:defRPr>
                      </a:pPr>
                      <a:r>
                        <a:rPr sz="4200">
                          <a:solidFill>
                            <a:srgbClr val="59411C"/>
                          </a:solidFill>
                        </a:rPr>
                        <a:t>Divam M.Modi</a:t>
                      </a:r>
                    </a:p>
                  </a:txBody>
                  <a:tcPr marL="50800" marR="50800" marT="50800" marB="50800" anchor="ctr" horzOverflow="overflow"/>
                </a:tc>
              </a:tr>
              <a:tr h="830807">
                <a:tc>
                  <a:txBody>
                    <a:bodyPr/>
                    <a:lstStyle/>
                    <a:p>
                      <a:pPr defTabSz="914400">
                        <a:buClrTx/>
                        <a:tabLst>
                          <a:tab pos="1282700" algn="l"/>
                        </a:tabLst>
                        <a:defRPr sz="1800">
                          <a:solidFill>
                            <a:srgbClr val="000000"/>
                          </a:solidFill>
                        </a:defRPr>
                      </a:pPr>
                      <a:r>
                        <a:rPr sz="4200">
                          <a:solidFill>
                            <a:srgbClr val="59411C"/>
                          </a:solidFill>
                        </a:rPr>
                        <a:t>Class</a:t>
                      </a:r>
                    </a:p>
                  </a:txBody>
                  <a:tcPr marL="50800" marR="50800" marT="50800" marB="50800" anchor="ctr" horzOverflow="overflow"/>
                </a:tc>
                <a:tc>
                  <a:txBody>
                    <a:bodyPr/>
                    <a:lstStyle/>
                    <a:p>
                      <a:pPr defTabSz="914400">
                        <a:buClrTx/>
                        <a:tabLst>
                          <a:tab pos="1282700" algn="l"/>
                        </a:tabLst>
                        <a:defRPr sz="1800">
                          <a:solidFill>
                            <a:srgbClr val="000000"/>
                          </a:solidFill>
                        </a:defRPr>
                      </a:pPr>
                      <a:r>
                        <a:rPr sz="4200">
                          <a:solidFill>
                            <a:srgbClr val="59411C"/>
                          </a:solidFill>
                        </a:rPr>
                        <a:t>TY-BCA-SEM-5 </a:t>
                      </a:r>
                    </a:p>
                  </a:txBody>
                  <a:tcPr marL="50800" marR="50800" marT="50800" marB="50800" anchor="ctr" horzOverflow="overflow"/>
                </a:tc>
              </a:tr>
              <a:tr h="830807">
                <a:tc>
                  <a:txBody>
                    <a:bodyPr/>
                    <a:lstStyle/>
                    <a:p>
                      <a:pPr defTabSz="914400">
                        <a:buClrTx/>
                        <a:tabLst>
                          <a:tab pos="1282700" algn="l"/>
                        </a:tabLst>
                        <a:defRPr sz="1800">
                          <a:solidFill>
                            <a:srgbClr val="000000"/>
                          </a:solidFill>
                        </a:defRPr>
                      </a:pPr>
                      <a:r>
                        <a:rPr sz="4200">
                          <a:solidFill>
                            <a:srgbClr val="59411C"/>
                          </a:solidFill>
                        </a:rPr>
                        <a:t>Email</a:t>
                      </a:r>
                    </a:p>
                  </a:txBody>
                  <a:tcPr marL="50800" marR="50800" marT="50800" marB="50800" anchor="ctr" horzOverflow="overflow"/>
                </a:tc>
                <a:tc>
                  <a:txBody>
                    <a:bodyPr/>
                    <a:lstStyle/>
                    <a:p>
                      <a:pPr defTabSz="914400">
                        <a:tabLst>
                          <a:tab pos="1282700" algn="l"/>
                        </a:tabLst>
                        <a:defRPr sz="4200"/>
                      </a:pPr>
                      <a:r>
                        <a:rPr u="sng">
                          <a:hlinkClick r:id="rId2"/>
                        </a:rPr>
                        <a:t>divammodi777@gmail.com</a:t>
                      </a:r>
                    </a:p>
                  </a:txBody>
                  <a:tcPr marL="50800" marR="50800" marT="50800" marB="50800" anchor="ctr" horzOverflow="overflow"/>
                </a:tc>
              </a:tr>
              <a:tr h="830807">
                <a:tc>
                  <a:txBody>
                    <a:bodyPr/>
                    <a:lstStyle/>
                    <a:p>
                      <a:pPr defTabSz="914400">
                        <a:buClrTx/>
                        <a:tabLst>
                          <a:tab pos="1282700" algn="l"/>
                        </a:tabLst>
                        <a:defRPr sz="1800">
                          <a:solidFill>
                            <a:srgbClr val="000000"/>
                          </a:solidFill>
                        </a:defRPr>
                      </a:pPr>
                      <a:r>
                        <a:rPr sz="4200">
                          <a:solidFill>
                            <a:srgbClr val="59411C"/>
                          </a:solidFill>
                        </a:rPr>
                        <a:t>Phone</a:t>
                      </a:r>
                    </a:p>
                  </a:txBody>
                  <a:tcPr marL="50800" marR="50800" marT="50800" marB="50800" anchor="ctr" horzOverflow="overflow"/>
                </a:tc>
                <a:tc>
                  <a:txBody>
                    <a:bodyPr/>
                    <a:lstStyle/>
                    <a:p>
                      <a:pPr defTabSz="914400">
                        <a:buClrTx/>
                        <a:tabLst>
                          <a:tab pos="1282700" algn="l"/>
                        </a:tabLst>
                        <a:defRPr sz="1800">
                          <a:solidFill>
                            <a:srgbClr val="000000"/>
                          </a:solidFill>
                        </a:defRPr>
                      </a:pPr>
                      <a:r>
                        <a:rPr sz="4200">
                          <a:solidFill>
                            <a:srgbClr val="59411C"/>
                          </a:solidFill>
                        </a:rPr>
                        <a:t>9724859795</a:t>
                      </a:r>
                    </a:p>
                  </a:txBody>
                  <a:tcPr marL="50800" marR="50800" marT="50800" marB="50800" anchor="ctr" horzOverflow="overflow"/>
                </a:tc>
              </a:tr>
            </a:tbl>
          </a:graphicData>
        </a:graphic>
      </p:graphicFrame>
      <p:graphicFrame>
        <p:nvGraphicFramePr>
          <p:cNvPr id="148" name="Table 1-1"/>
          <p:cNvGraphicFramePr/>
          <p:nvPr/>
        </p:nvGraphicFramePr>
        <p:xfrm>
          <a:off x="2639157" y="7762630"/>
          <a:ext cx="20231100" cy="4154035"/>
        </p:xfrm>
        <a:graphic>
          <a:graphicData uri="http://schemas.openxmlformats.org/drawingml/2006/table">
            <a:tbl>
              <a:tblPr firstRow="1">
                <a:tableStyleId>{4C3C2611-4C71-4FC5-86AE-919BDF0F9419}</a:tableStyleId>
              </a:tblPr>
              <a:tblGrid>
                <a:gridCol w="10115550"/>
                <a:gridCol w="10115550"/>
              </a:tblGrid>
              <a:tr h="830807">
                <a:tc>
                  <a:txBody>
                    <a:bodyPr/>
                    <a:lstStyle/>
                    <a:p>
                      <a:pPr defTabSz="914400">
                        <a:buClrTx/>
                        <a:tabLst>
                          <a:tab pos="1282700" algn="l"/>
                        </a:tabLst>
                        <a:defRPr sz="1800">
                          <a:solidFill>
                            <a:srgbClr val="000000"/>
                          </a:solidFill>
                        </a:defRPr>
                      </a:pPr>
                      <a:r>
                        <a:rPr sz="4200" b="1">
                          <a:solidFill>
                            <a:srgbClr val="353528"/>
                          </a:solidFill>
                        </a:rPr>
                        <a:t>Exam No</a:t>
                      </a:r>
                    </a:p>
                  </a:txBody>
                  <a:tcPr marL="50800" marR="50800" marT="50800" marB="50800" anchor="ctr" horzOverflow="overflow"/>
                </a:tc>
                <a:tc>
                  <a:txBody>
                    <a:bodyPr/>
                    <a:lstStyle/>
                    <a:p>
                      <a:pPr defTabSz="914400">
                        <a:buClrTx/>
                        <a:tabLst>
                          <a:tab pos="1282700" algn="l"/>
                        </a:tabLst>
                        <a:defRPr sz="1800">
                          <a:solidFill>
                            <a:srgbClr val="000000"/>
                          </a:solidFill>
                        </a:defRPr>
                      </a:pPr>
                      <a:r>
                        <a:rPr sz="4200" b="1" u="sng">
                          <a:solidFill>
                            <a:srgbClr val="353528"/>
                          </a:solidFill>
                        </a:rPr>
                        <a:t>49</a:t>
                      </a:r>
                    </a:p>
                  </a:txBody>
                  <a:tcPr marL="50800" marR="50800" marT="50800" marB="50800" anchor="ctr" horzOverflow="overflow"/>
                </a:tc>
              </a:tr>
              <a:tr h="830807">
                <a:tc>
                  <a:txBody>
                    <a:bodyPr/>
                    <a:lstStyle/>
                    <a:p>
                      <a:pPr defTabSz="914400">
                        <a:buClrTx/>
                        <a:tabLst>
                          <a:tab pos="1282700" algn="l"/>
                        </a:tabLst>
                        <a:defRPr sz="1800">
                          <a:solidFill>
                            <a:srgbClr val="000000"/>
                          </a:solidFill>
                        </a:defRPr>
                      </a:pPr>
                      <a:r>
                        <a:rPr sz="4200">
                          <a:solidFill>
                            <a:srgbClr val="59411C"/>
                          </a:solidFill>
                        </a:rPr>
                        <a:t>Name</a:t>
                      </a:r>
                    </a:p>
                  </a:txBody>
                  <a:tcPr marL="50800" marR="50800" marT="50800" marB="50800" anchor="ctr" horzOverflow="overflow"/>
                </a:tc>
                <a:tc>
                  <a:txBody>
                    <a:bodyPr/>
                    <a:lstStyle/>
                    <a:p>
                      <a:pPr defTabSz="914400">
                        <a:buClrTx/>
                        <a:tabLst>
                          <a:tab pos="1282700" algn="l"/>
                        </a:tabLst>
                        <a:defRPr sz="1800">
                          <a:solidFill>
                            <a:srgbClr val="000000"/>
                          </a:solidFill>
                        </a:defRPr>
                      </a:pPr>
                      <a:r>
                        <a:rPr sz="4200">
                          <a:solidFill>
                            <a:srgbClr val="59411C"/>
                          </a:solidFill>
                        </a:rPr>
                        <a:t>Sumit V. Goyal</a:t>
                      </a:r>
                    </a:p>
                  </a:txBody>
                  <a:tcPr marL="50800" marR="50800" marT="50800" marB="50800" anchor="ctr" horzOverflow="overflow"/>
                </a:tc>
              </a:tr>
              <a:tr h="830807">
                <a:tc>
                  <a:txBody>
                    <a:bodyPr/>
                    <a:lstStyle/>
                    <a:p>
                      <a:pPr defTabSz="914400">
                        <a:buClrTx/>
                        <a:tabLst>
                          <a:tab pos="1282700" algn="l"/>
                        </a:tabLst>
                        <a:defRPr sz="1800">
                          <a:solidFill>
                            <a:srgbClr val="000000"/>
                          </a:solidFill>
                        </a:defRPr>
                      </a:pPr>
                      <a:r>
                        <a:rPr sz="4200">
                          <a:solidFill>
                            <a:srgbClr val="59411C"/>
                          </a:solidFill>
                        </a:rPr>
                        <a:t>Class</a:t>
                      </a:r>
                    </a:p>
                  </a:txBody>
                  <a:tcPr marL="50800" marR="50800" marT="50800" marB="50800" anchor="ctr" horzOverflow="overflow"/>
                </a:tc>
                <a:tc>
                  <a:txBody>
                    <a:bodyPr/>
                    <a:lstStyle/>
                    <a:p>
                      <a:pPr defTabSz="914400">
                        <a:buClrTx/>
                        <a:tabLst>
                          <a:tab pos="1282700" algn="l"/>
                        </a:tabLst>
                        <a:defRPr sz="1800">
                          <a:solidFill>
                            <a:srgbClr val="000000"/>
                          </a:solidFill>
                        </a:defRPr>
                      </a:pPr>
                      <a:r>
                        <a:rPr sz="4200">
                          <a:solidFill>
                            <a:srgbClr val="59411C"/>
                          </a:solidFill>
                        </a:rPr>
                        <a:t>TY-BCA-SEM-5 </a:t>
                      </a:r>
                    </a:p>
                  </a:txBody>
                  <a:tcPr marL="50800" marR="50800" marT="50800" marB="50800" anchor="ctr" horzOverflow="overflow"/>
                </a:tc>
              </a:tr>
              <a:tr h="830807">
                <a:tc>
                  <a:txBody>
                    <a:bodyPr/>
                    <a:lstStyle/>
                    <a:p>
                      <a:pPr defTabSz="914400">
                        <a:buClrTx/>
                        <a:tabLst>
                          <a:tab pos="1282700" algn="l"/>
                        </a:tabLst>
                        <a:defRPr sz="1800">
                          <a:solidFill>
                            <a:srgbClr val="000000"/>
                          </a:solidFill>
                        </a:defRPr>
                      </a:pPr>
                      <a:r>
                        <a:rPr sz="4200">
                          <a:solidFill>
                            <a:srgbClr val="59411C"/>
                          </a:solidFill>
                        </a:rPr>
                        <a:t>Email</a:t>
                      </a:r>
                    </a:p>
                  </a:txBody>
                  <a:tcPr marL="50800" marR="50800" marT="50800" marB="50800" anchor="ctr" horzOverflow="overflow"/>
                </a:tc>
                <a:tc>
                  <a:txBody>
                    <a:bodyPr/>
                    <a:lstStyle/>
                    <a:p>
                      <a:pPr defTabSz="914400">
                        <a:tabLst>
                          <a:tab pos="1282700" algn="l"/>
                        </a:tabLst>
                        <a:defRPr sz="4200"/>
                      </a:pPr>
                      <a:r>
                        <a:rPr u="sng">
                          <a:hlinkClick r:id="rId3"/>
                        </a:rPr>
                        <a:t>sumitgoyal0804@gmail.com</a:t>
                      </a:r>
                    </a:p>
                  </a:txBody>
                  <a:tcPr marL="50800" marR="50800" marT="50800" marB="50800" anchor="ctr" horzOverflow="overflow"/>
                </a:tc>
              </a:tr>
              <a:tr h="830807">
                <a:tc>
                  <a:txBody>
                    <a:bodyPr/>
                    <a:lstStyle/>
                    <a:p>
                      <a:pPr defTabSz="914400">
                        <a:buClrTx/>
                        <a:tabLst>
                          <a:tab pos="1282700" algn="l"/>
                        </a:tabLst>
                        <a:defRPr sz="1800">
                          <a:solidFill>
                            <a:srgbClr val="000000"/>
                          </a:solidFill>
                        </a:defRPr>
                      </a:pPr>
                      <a:r>
                        <a:rPr sz="4200">
                          <a:solidFill>
                            <a:srgbClr val="59411C"/>
                          </a:solidFill>
                        </a:rPr>
                        <a:t>Phone</a:t>
                      </a:r>
                    </a:p>
                  </a:txBody>
                  <a:tcPr marL="50800" marR="50800" marT="50800" marB="50800" anchor="ctr" horzOverflow="overflow"/>
                </a:tc>
                <a:tc>
                  <a:txBody>
                    <a:bodyPr/>
                    <a:lstStyle/>
                    <a:p>
                      <a:pPr defTabSz="914400">
                        <a:buClrTx/>
                        <a:tabLst>
                          <a:tab pos="1282700" algn="l"/>
                        </a:tabLst>
                        <a:defRPr sz="1800">
                          <a:solidFill>
                            <a:srgbClr val="000000"/>
                          </a:solidFill>
                        </a:defRPr>
                      </a:pPr>
                      <a:r>
                        <a:rPr sz="4200">
                          <a:solidFill>
                            <a:srgbClr val="59411C"/>
                          </a:solidFill>
                        </a:rPr>
                        <a:t>8866741303</a:t>
                      </a:r>
                    </a:p>
                  </a:txBody>
                  <a:tcPr marL="50800" marR="50800" marT="50800" marB="50800" anchor="ctr" horzOverflow="overflow"/>
                </a:tc>
              </a:tr>
            </a:tbl>
          </a:graphicData>
        </a:graphic>
      </p:graphicFrame>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Overview"/>
          <p:cNvSpPr txBox="1">
            <a:spLocks noGrp="1"/>
          </p:cNvSpPr>
          <p:nvPr>
            <p:ph type="title"/>
          </p:nvPr>
        </p:nvSpPr>
        <p:spPr>
          <a:xfrm>
            <a:off x="1783988" y="417848"/>
            <a:ext cx="20243801" cy="1579310"/>
          </a:xfrm>
          <a:prstGeom prst="rect">
            <a:avLst/>
          </a:prstGeom>
        </p:spPr>
        <p:txBody>
          <a:bodyPr/>
          <a:lstStyle/>
          <a:p>
            <a:pPr defTabSz="709930">
              <a:defRPr sz="9116"/>
            </a:pPr>
            <a:r>
              <a:rPr b="1" u="sng" dirty="0"/>
              <a:t>Overview</a:t>
            </a:r>
            <a:r>
              <a:rPr dirty="0"/>
              <a:t> </a:t>
            </a:r>
          </a:p>
        </p:txBody>
      </p:sp>
      <p:sp>
        <p:nvSpPr>
          <p:cNvPr id="151" name="Event Planning and Coordination:…"/>
          <p:cNvSpPr txBox="1">
            <a:spLocks noGrp="1"/>
          </p:cNvSpPr>
          <p:nvPr>
            <p:ph type="body" idx="4294967295"/>
          </p:nvPr>
        </p:nvSpPr>
        <p:spPr>
          <a:xfrm>
            <a:off x="2070100" y="2171561"/>
            <a:ext cx="20243800" cy="11191909"/>
          </a:xfrm>
          <a:prstGeom prst="rect">
            <a:avLst/>
          </a:prstGeom>
        </p:spPr>
        <p:txBody>
          <a:bodyPr/>
          <a:lstStyle/>
          <a:p>
            <a:pPr marL="0" indent="0" algn="ctr" defTabSz="914400">
              <a:spcBef>
                <a:spcPts val="0"/>
              </a:spcBef>
              <a:buSzTx/>
              <a:buNone/>
              <a:tabLst>
                <a:tab pos="1282700" algn="l"/>
              </a:tabLst>
              <a:defRPr sz="4200">
                <a:solidFill>
                  <a:srgbClr val="353528"/>
                </a:solidFill>
              </a:defRPr>
            </a:pPr>
            <a:r>
              <a:rPr dirty="0"/>
              <a:t>       </a:t>
            </a:r>
            <a:r>
              <a:rPr b="1" u="sng" dirty="0"/>
              <a:t>Event Planning and Coordination: </a:t>
            </a:r>
          </a:p>
          <a:p>
            <a:pPr marL="0" indent="0" algn="ctr" defTabSz="914400">
              <a:spcBef>
                <a:spcPts val="0"/>
              </a:spcBef>
              <a:buSzTx/>
              <a:buNone/>
              <a:tabLst>
                <a:tab pos="1282700" algn="l"/>
              </a:tabLst>
              <a:defRPr sz="4200">
                <a:solidFill>
                  <a:srgbClr val="353528"/>
                </a:solidFill>
              </a:defRPr>
            </a:pPr>
            <a:r>
              <a:rPr dirty="0"/>
              <a:t>A college fest management system helps entire process of planning, scheduling, and coordinating various events within the fest, ensuring smooth organization.</a:t>
            </a:r>
          </a:p>
          <a:p>
            <a:pPr marL="0" indent="0" algn="ctr" defTabSz="914400">
              <a:spcBef>
                <a:spcPts val="0"/>
              </a:spcBef>
              <a:buSzTx/>
              <a:buNone/>
              <a:tabLst>
                <a:tab pos="1282700" algn="l"/>
              </a:tabLst>
              <a:defRPr sz="4200">
                <a:solidFill>
                  <a:srgbClr val="353528"/>
                </a:solidFill>
              </a:defRPr>
            </a:pPr>
            <a:endParaRPr dirty="0"/>
          </a:p>
          <a:p>
            <a:pPr marL="0" indent="0" algn="ctr" defTabSz="914400">
              <a:spcBef>
                <a:spcPts val="0"/>
              </a:spcBef>
              <a:buSzTx/>
              <a:buNone/>
              <a:tabLst>
                <a:tab pos="1282700" algn="l"/>
              </a:tabLst>
              <a:defRPr sz="4200">
                <a:solidFill>
                  <a:srgbClr val="353528"/>
                </a:solidFill>
              </a:defRPr>
            </a:pPr>
            <a:endParaRPr dirty="0"/>
          </a:p>
          <a:p>
            <a:pPr marL="0" indent="0" algn="ctr" defTabSz="914400">
              <a:spcBef>
                <a:spcPts val="0"/>
              </a:spcBef>
              <a:buSzTx/>
              <a:buNone/>
              <a:tabLst>
                <a:tab pos="1282700" algn="l"/>
              </a:tabLst>
              <a:defRPr sz="4200">
                <a:solidFill>
                  <a:srgbClr val="353528"/>
                </a:solidFill>
              </a:defRPr>
            </a:pPr>
            <a:r>
              <a:rPr b="1" u="sng" dirty="0"/>
              <a:t>Participant Registration: </a:t>
            </a:r>
          </a:p>
          <a:p>
            <a:pPr marL="0" indent="0" algn="ctr" defTabSz="914400">
              <a:spcBef>
                <a:spcPts val="0"/>
              </a:spcBef>
              <a:buSzTx/>
              <a:buNone/>
              <a:tabLst>
                <a:tab pos="1282700" algn="l"/>
              </a:tabLst>
              <a:defRPr sz="4200">
                <a:solidFill>
                  <a:srgbClr val="59411C"/>
                </a:solidFill>
              </a:defRPr>
            </a:pPr>
            <a:r>
              <a:rPr dirty="0"/>
              <a:t>It enables online registration for students and external participants, tracking participation in various competitions, and events, reducing manual errors.</a:t>
            </a:r>
          </a:p>
          <a:p>
            <a:pPr marL="0" indent="0" algn="ctr" defTabSz="914400">
              <a:spcBef>
                <a:spcPts val="0"/>
              </a:spcBef>
              <a:buSzTx/>
              <a:buNone/>
              <a:tabLst>
                <a:tab pos="1282700" algn="l"/>
              </a:tabLst>
              <a:defRPr sz="4200">
                <a:solidFill>
                  <a:srgbClr val="59411C"/>
                </a:solidFill>
              </a:defRPr>
            </a:pPr>
            <a:endParaRPr dirty="0"/>
          </a:p>
          <a:p>
            <a:pPr marL="0" indent="0" algn="ctr" defTabSz="914400">
              <a:spcBef>
                <a:spcPts val="0"/>
              </a:spcBef>
              <a:buSzTx/>
              <a:buNone/>
              <a:tabLst>
                <a:tab pos="1282700" algn="l"/>
              </a:tabLst>
              <a:defRPr sz="4200">
                <a:solidFill>
                  <a:srgbClr val="59411C"/>
                </a:solidFill>
              </a:defRPr>
            </a:pPr>
            <a:endParaRPr dirty="0"/>
          </a:p>
          <a:p>
            <a:pPr marL="0" indent="0" algn="ctr" defTabSz="914400">
              <a:spcBef>
                <a:spcPts val="0"/>
              </a:spcBef>
              <a:buSzTx/>
              <a:buNone/>
              <a:tabLst>
                <a:tab pos="1282700" algn="l"/>
              </a:tabLst>
              <a:defRPr sz="4200">
                <a:solidFill>
                  <a:srgbClr val="59411C"/>
                </a:solidFill>
              </a:defRPr>
            </a:pPr>
            <a:r>
              <a:rPr b="1" u="sng" dirty="0"/>
              <a:t>Event Scheduling and Notifications: </a:t>
            </a:r>
          </a:p>
          <a:p>
            <a:pPr marL="0" indent="0" algn="ctr" defTabSz="914400">
              <a:spcBef>
                <a:spcPts val="0"/>
              </a:spcBef>
              <a:buSzTx/>
              <a:buNone/>
              <a:tabLst>
                <a:tab pos="1282700" algn="l"/>
              </a:tabLst>
              <a:defRPr sz="4200">
                <a:solidFill>
                  <a:srgbClr val="59411C"/>
                </a:solidFill>
              </a:defRPr>
            </a:pPr>
            <a:r>
              <a:rPr dirty="0"/>
              <a:t>The system provides real-time updates, scheduling, and notifications for events, ensuring participants and organizers are aware of any changes or updates.</a:t>
            </a:r>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Overview"/>
          <p:cNvSpPr txBox="1"/>
          <p:nvPr/>
        </p:nvSpPr>
        <p:spPr>
          <a:xfrm>
            <a:off x="1629080" y="414119"/>
            <a:ext cx="20243801" cy="15793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algn="ctr" defTabSz="709930">
              <a:spcBef>
                <a:spcPts val="0"/>
              </a:spcBef>
              <a:defRPr sz="9116">
                <a:solidFill>
                  <a:srgbClr val="85604A"/>
                </a:solidFill>
              </a:defRPr>
            </a:pPr>
            <a:r>
              <a:rPr b="1" u="sng" dirty="0" smtClean="0"/>
              <a:t>Overview</a:t>
            </a:r>
            <a:r>
              <a:rPr dirty="0" smtClean="0"/>
              <a:t> </a:t>
            </a:r>
            <a:endParaRPr dirty="0"/>
          </a:p>
        </p:txBody>
      </p:sp>
      <p:sp>
        <p:nvSpPr>
          <p:cNvPr id="154" name="Volunteer and Resource Management:…"/>
          <p:cNvSpPr txBox="1">
            <a:spLocks noGrp="1"/>
          </p:cNvSpPr>
          <p:nvPr>
            <p:ph type="body" idx="1"/>
          </p:nvPr>
        </p:nvSpPr>
        <p:spPr>
          <a:xfrm>
            <a:off x="2070100" y="1960221"/>
            <a:ext cx="20243800" cy="9795558"/>
          </a:xfrm>
          <a:prstGeom prst="rect">
            <a:avLst/>
          </a:prstGeom>
        </p:spPr>
        <p:txBody>
          <a:bodyPr/>
          <a:lstStyle/>
          <a:p>
            <a:pPr marL="0" indent="0" algn="ctr" defTabSz="914400">
              <a:spcBef>
                <a:spcPts val="0"/>
              </a:spcBef>
              <a:buSzTx/>
              <a:buNone/>
              <a:tabLst>
                <a:tab pos="1282700" algn="l"/>
              </a:tabLst>
              <a:defRPr sz="4200">
                <a:solidFill>
                  <a:srgbClr val="59411C"/>
                </a:solidFill>
              </a:defRPr>
            </a:pPr>
            <a:endParaRPr dirty="0"/>
          </a:p>
          <a:p>
            <a:pPr marL="0" indent="0" algn="ctr" defTabSz="914400">
              <a:spcBef>
                <a:spcPts val="0"/>
              </a:spcBef>
              <a:buSzTx/>
              <a:buNone/>
              <a:tabLst>
                <a:tab pos="1282700" algn="l"/>
              </a:tabLst>
              <a:defRPr sz="4200">
                <a:solidFill>
                  <a:srgbClr val="59411C"/>
                </a:solidFill>
              </a:defRPr>
            </a:pPr>
            <a:r>
              <a:rPr b="1" u="sng" dirty="0"/>
              <a:t>Volunteer and Resource Management:</a:t>
            </a:r>
          </a:p>
          <a:p>
            <a:pPr marL="0" indent="0" algn="ctr" defTabSz="914400">
              <a:spcBef>
                <a:spcPts val="0"/>
              </a:spcBef>
              <a:buSzTx/>
              <a:buNone/>
              <a:tabLst>
                <a:tab pos="1282700" algn="l"/>
              </a:tabLst>
              <a:defRPr sz="4200">
                <a:solidFill>
                  <a:srgbClr val="59411C"/>
                </a:solidFill>
              </a:defRPr>
            </a:pPr>
            <a:r>
              <a:rPr dirty="0"/>
              <a:t> Manages the allocation of volunteers, event coordinators, and other human resources, optimizing their roles and responsibilities for efficient fest execution</a:t>
            </a:r>
          </a:p>
          <a:p>
            <a:pPr marL="0" indent="0" algn="ctr" defTabSz="914400">
              <a:spcBef>
                <a:spcPts val="0"/>
              </a:spcBef>
              <a:buSzTx/>
              <a:buNone/>
              <a:tabLst>
                <a:tab pos="1282700" algn="l"/>
              </a:tabLst>
              <a:defRPr sz="4200">
                <a:solidFill>
                  <a:srgbClr val="59411C"/>
                </a:solidFill>
              </a:defRPr>
            </a:pPr>
            <a:endParaRPr lang="en-US" dirty="0" smtClean="0"/>
          </a:p>
          <a:p>
            <a:pPr marL="0" indent="0" algn="ctr" defTabSz="914400">
              <a:spcBef>
                <a:spcPts val="0"/>
              </a:spcBef>
              <a:buSzTx/>
              <a:buNone/>
              <a:tabLst>
                <a:tab pos="1282700" algn="l"/>
              </a:tabLst>
              <a:defRPr sz="4200">
                <a:solidFill>
                  <a:srgbClr val="59411C"/>
                </a:solidFill>
              </a:defRPr>
            </a:pPr>
            <a:endParaRPr lang="en-US" b="1" u="sng" dirty="0"/>
          </a:p>
          <a:p>
            <a:pPr marL="0" indent="0" algn="ctr" defTabSz="914400">
              <a:spcBef>
                <a:spcPts val="0"/>
              </a:spcBef>
              <a:buSzTx/>
              <a:buNone/>
              <a:tabLst>
                <a:tab pos="1282700" algn="l"/>
              </a:tabLst>
              <a:defRPr sz="4200">
                <a:solidFill>
                  <a:srgbClr val="59411C"/>
                </a:solidFill>
              </a:defRPr>
            </a:pPr>
            <a:r>
              <a:rPr lang="en-US" b="1" u="sng" dirty="0" smtClean="0"/>
              <a:t>Event Participation</a:t>
            </a:r>
            <a:r>
              <a:rPr b="1" u="sng" dirty="0" smtClean="0"/>
              <a:t>: </a:t>
            </a:r>
            <a:endParaRPr b="1" u="sng" dirty="0"/>
          </a:p>
          <a:p>
            <a:pPr marL="0" indent="0" algn="ctr" defTabSz="914400">
              <a:spcBef>
                <a:spcPts val="0"/>
              </a:spcBef>
              <a:buSzTx/>
              <a:buNone/>
              <a:tabLst>
                <a:tab pos="1282700" algn="l"/>
              </a:tabLst>
              <a:defRPr sz="4200">
                <a:solidFill>
                  <a:srgbClr val="59411C"/>
                </a:solidFill>
              </a:defRPr>
            </a:pPr>
            <a:r>
              <a:rPr dirty="0"/>
              <a:t>Provides detailed analytics on event performance, participation, and feedback from attendees, helping improve future fest planning.</a:t>
            </a:r>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Introduction"/>
          <p:cNvSpPr txBox="1"/>
          <p:nvPr/>
        </p:nvSpPr>
        <p:spPr>
          <a:xfrm>
            <a:off x="2382715" y="601688"/>
            <a:ext cx="20243801" cy="19752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ctr">
              <a:spcBef>
                <a:spcPts val="0"/>
              </a:spcBef>
              <a:defRPr sz="10600" b="1" u="sng">
                <a:solidFill>
                  <a:srgbClr val="85604A"/>
                </a:solidFill>
              </a:defRPr>
            </a:lvl1pPr>
          </a:lstStyle>
          <a:p>
            <a:r>
              <a:t>Introduction </a:t>
            </a:r>
          </a:p>
        </p:txBody>
      </p:sp>
      <p:sp>
        <p:nvSpPr>
          <p:cNvPr id="157" name="Centralized Management:…"/>
          <p:cNvSpPr txBox="1">
            <a:spLocks noGrp="1"/>
          </p:cNvSpPr>
          <p:nvPr>
            <p:ph type="body" idx="1"/>
          </p:nvPr>
        </p:nvSpPr>
        <p:spPr>
          <a:xfrm>
            <a:off x="2070100" y="2505570"/>
            <a:ext cx="20243800" cy="9795559"/>
          </a:xfrm>
          <a:prstGeom prst="rect">
            <a:avLst/>
          </a:prstGeom>
        </p:spPr>
        <p:txBody>
          <a:bodyPr/>
          <a:lstStyle/>
          <a:p>
            <a:pPr marL="0" indent="0" algn="ctr" defTabSz="914400">
              <a:spcBef>
                <a:spcPts val="0"/>
              </a:spcBef>
              <a:buSzTx/>
              <a:buNone/>
              <a:tabLst>
                <a:tab pos="1028700" algn="l"/>
              </a:tabLst>
              <a:defRPr sz="3645">
                <a:solidFill>
                  <a:srgbClr val="59411C"/>
                </a:solidFill>
              </a:defRPr>
            </a:pPr>
            <a:endParaRPr dirty="0"/>
          </a:p>
          <a:p>
            <a:pPr marL="0" indent="0" algn="ctr" defTabSz="914400">
              <a:spcBef>
                <a:spcPts val="0"/>
              </a:spcBef>
              <a:buSzTx/>
              <a:buNone/>
              <a:tabLst>
                <a:tab pos="1028700" algn="l"/>
              </a:tabLst>
              <a:defRPr sz="3645">
                <a:solidFill>
                  <a:srgbClr val="59411C"/>
                </a:solidFill>
              </a:defRPr>
            </a:pPr>
            <a:endParaRPr dirty="0"/>
          </a:p>
          <a:p>
            <a:pPr marL="0" indent="0" algn="ctr" defTabSz="914400">
              <a:spcBef>
                <a:spcPts val="0"/>
              </a:spcBef>
              <a:buSzTx/>
              <a:buNone/>
              <a:tabLst>
                <a:tab pos="1028700" algn="l"/>
              </a:tabLst>
              <a:defRPr sz="3645">
                <a:solidFill>
                  <a:srgbClr val="59411C"/>
                </a:solidFill>
              </a:defRPr>
            </a:pPr>
            <a:r>
              <a:rPr dirty="0"/>
              <a:t>	</a:t>
            </a:r>
            <a:r>
              <a:rPr u="sng" dirty="0">
                <a:latin typeface="Rockwell Bold"/>
                <a:ea typeface="Rockwell Bold"/>
                <a:cs typeface="Rockwell Bold"/>
                <a:sym typeface="Rockwell Bold"/>
              </a:rPr>
              <a:t>Centralized Management:</a:t>
            </a:r>
          </a:p>
          <a:p>
            <a:pPr marL="0" indent="0" algn="ctr" defTabSz="914400">
              <a:spcBef>
                <a:spcPts val="0"/>
              </a:spcBef>
              <a:buSzTx/>
              <a:buNone/>
              <a:tabLst>
                <a:tab pos="1028700" algn="l"/>
              </a:tabLst>
              <a:defRPr sz="3645">
                <a:solidFill>
                  <a:srgbClr val="59411C"/>
                </a:solidFill>
              </a:defRPr>
            </a:pPr>
            <a:r>
              <a:rPr dirty="0"/>
              <a:t> </a:t>
            </a:r>
            <a:r>
              <a:rPr lang="en-US" dirty="0"/>
              <a:t>T</a:t>
            </a:r>
            <a:r>
              <a:rPr lang="en-US" dirty="0" smtClean="0"/>
              <a:t>his syste</a:t>
            </a:r>
            <a:r>
              <a:rPr dirty="0" smtClean="0"/>
              <a:t>m </a:t>
            </a:r>
            <a:r>
              <a:rPr dirty="0"/>
              <a:t>provides a comprehensive platform for managing various </a:t>
            </a:r>
            <a:r>
              <a:rPr lang="en-US" dirty="0" smtClean="0"/>
              <a:t>participation </a:t>
            </a:r>
            <a:r>
              <a:rPr dirty="0" smtClean="0"/>
              <a:t>records</a:t>
            </a:r>
            <a:r>
              <a:rPr dirty="0"/>
              <a:t>, </a:t>
            </a:r>
            <a:r>
              <a:rPr lang="en-US" dirty="0" smtClean="0"/>
              <a:t>admin</a:t>
            </a:r>
            <a:r>
              <a:rPr dirty="0" smtClean="0"/>
              <a:t> </a:t>
            </a:r>
            <a:r>
              <a:rPr dirty="0"/>
              <a:t>management, and more, from a single system.</a:t>
            </a:r>
          </a:p>
          <a:p>
            <a:pPr marL="0" indent="0" algn="ctr" defTabSz="914400">
              <a:spcBef>
                <a:spcPts val="0"/>
              </a:spcBef>
              <a:buSzTx/>
              <a:buNone/>
              <a:tabLst>
                <a:tab pos="1028700" algn="l"/>
              </a:tabLst>
              <a:defRPr sz="3645">
                <a:solidFill>
                  <a:srgbClr val="59411C"/>
                </a:solidFill>
              </a:defRPr>
            </a:pPr>
            <a:endParaRPr dirty="0"/>
          </a:p>
          <a:p>
            <a:pPr marL="0" indent="0" algn="ctr" defTabSz="914400">
              <a:spcBef>
                <a:spcPts val="0"/>
              </a:spcBef>
              <a:buSzTx/>
              <a:buNone/>
              <a:tabLst>
                <a:tab pos="1028700" algn="l"/>
              </a:tabLst>
              <a:defRPr sz="3645">
                <a:solidFill>
                  <a:srgbClr val="59411C"/>
                </a:solidFill>
              </a:defRPr>
            </a:pPr>
            <a:r>
              <a:rPr dirty="0"/>
              <a:t>	</a:t>
            </a:r>
            <a:r>
              <a:rPr u="sng" dirty="0">
                <a:latin typeface="Rockwell Bold"/>
                <a:ea typeface="Rockwell Bold"/>
                <a:cs typeface="Rockwell Bold"/>
                <a:sym typeface="Rockwell Bold"/>
              </a:rPr>
              <a:t>Automation of Processes:</a:t>
            </a:r>
            <a:r>
              <a:rPr b="1" u="sng" dirty="0"/>
              <a:t> </a:t>
            </a:r>
          </a:p>
          <a:p>
            <a:pPr marL="0" indent="0" algn="ctr" defTabSz="914400">
              <a:spcBef>
                <a:spcPts val="0"/>
              </a:spcBef>
              <a:buSzTx/>
              <a:buNone/>
              <a:tabLst>
                <a:tab pos="1028700" algn="l"/>
              </a:tabLst>
              <a:defRPr sz="3645">
                <a:solidFill>
                  <a:srgbClr val="59411C"/>
                </a:solidFill>
              </a:defRPr>
            </a:pPr>
            <a:r>
              <a:rPr dirty="0"/>
              <a:t>It automates routine processes such as </a:t>
            </a:r>
            <a:r>
              <a:rPr lang="en-US" dirty="0" smtClean="0"/>
              <a:t>event </a:t>
            </a:r>
            <a:r>
              <a:rPr dirty="0" smtClean="0"/>
              <a:t>management</a:t>
            </a:r>
            <a:r>
              <a:rPr dirty="0"/>
              <a:t>, reducing manual efforts and increasing efficiency.</a:t>
            </a:r>
          </a:p>
          <a:p>
            <a:pPr marL="0" indent="0" algn="ctr" defTabSz="914400">
              <a:spcBef>
                <a:spcPts val="0"/>
              </a:spcBef>
              <a:buSzTx/>
              <a:buNone/>
              <a:tabLst>
                <a:tab pos="1028700" algn="l"/>
              </a:tabLst>
              <a:defRPr sz="3645">
                <a:solidFill>
                  <a:srgbClr val="59411C"/>
                </a:solidFill>
              </a:defRPr>
            </a:pPr>
            <a:endParaRPr dirty="0"/>
          </a:p>
          <a:p>
            <a:pPr marL="0" indent="0" algn="ctr" defTabSz="914400">
              <a:spcBef>
                <a:spcPts val="0"/>
              </a:spcBef>
              <a:buSzTx/>
              <a:buNone/>
              <a:tabLst>
                <a:tab pos="1028700" algn="l"/>
              </a:tabLst>
              <a:defRPr sz="3645">
                <a:solidFill>
                  <a:srgbClr val="59411C"/>
                </a:solidFill>
              </a:defRPr>
            </a:pPr>
            <a:r>
              <a:rPr dirty="0"/>
              <a:t>	</a:t>
            </a:r>
            <a:r>
              <a:rPr u="sng" dirty="0">
                <a:latin typeface="Rockwell Bold"/>
                <a:ea typeface="Rockwell Bold"/>
                <a:cs typeface="Rockwell Bold"/>
                <a:sym typeface="Rockwell Bold"/>
              </a:rPr>
              <a:t>Improved Communication: </a:t>
            </a:r>
          </a:p>
          <a:p>
            <a:pPr marL="0" indent="0" algn="ctr" defTabSz="914400">
              <a:spcBef>
                <a:spcPts val="0"/>
              </a:spcBef>
              <a:buSzTx/>
              <a:buNone/>
              <a:tabLst>
                <a:tab pos="1028700" algn="l"/>
              </a:tabLst>
              <a:defRPr sz="3645">
                <a:solidFill>
                  <a:srgbClr val="59411C"/>
                </a:solidFill>
              </a:defRPr>
            </a:pPr>
            <a:r>
              <a:rPr dirty="0"/>
              <a:t>The system enhances communication </a:t>
            </a:r>
            <a:r>
              <a:rPr dirty="0" smtClean="0"/>
              <a:t>between</a:t>
            </a:r>
            <a:r>
              <a:rPr lang="en-US" dirty="0" smtClean="0"/>
              <a:t> Event Organizer </a:t>
            </a:r>
            <a:r>
              <a:rPr dirty="0" smtClean="0"/>
              <a:t>and </a:t>
            </a:r>
            <a:r>
              <a:rPr lang="en-US" dirty="0" smtClean="0"/>
              <a:t>participants</a:t>
            </a:r>
            <a:r>
              <a:rPr dirty="0" smtClean="0"/>
              <a:t> </a:t>
            </a:r>
            <a:r>
              <a:rPr dirty="0"/>
              <a:t>through integrated messaging, notifications, and alerts for important updates.</a:t>
            </a:r>
          </a:p>
          <a:p>
            <a:pPr marL="0" indent="0" algn="ctr" defTabSz="914400">
              <a:spcBef>
                <a:spcPts val="0"/>
              </a:spcBef>
              <a:buSzTx/>
              <a:buNone/>
              <a:tabLst>
                <a:tab pos="1028700" algn="l"/>
              </a:tabLst>
              <a:defRPr sz="3645">
                <a:solidFill>
                  <a:srgbClr val="59411C"/>
                </a:solidFill>
              </a:defRPr>
            </a:pPr>
            <a:endParaRPr dirty="0"/>
          </a:p>
          <a:p>
            <a:pPr marL="0" indent="0" algn="ctr" defTabSz="914400">
              <a:spcBef>
                <a:spcPts val="0"/>
              </a:spcBef>
              <a:buSzTx/>
              <a:buNone/>
              <a:tabLst>
                <a:tab pos="1028700" algn="l"/>
              </a:tabLst>
              <a:defRPr sz="3645">
                <a:solidFill>
                  <a:srgbClr val="59411C"/>
                </a:solidFill>
              </a:defRPr>
            </a:pPr>
            <a:r>
              <a:rPr dirty="0"/>
              <a:t>.	</a:t>
            </a:r>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Data Security and Access Control:…"/>
          <p:cNvSpPr txBox="1"/>
          <p:nvPr/>
        </p:nvSpPr>
        <p:spPr>
          <a:xfrm>
            <a:off x="944779" y="4218731"/>
            <a:ext cx="22494442" cy="67505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ctr" defTabSz="914400">
              <a:spcBef>
                <a:spcPts val="0"/>
              </a:spcBef>
              <a:tabLst>
                <a:tab pos="1282700" algn="l"/>
              </a:tabLst>
              <a:defRPr sz="4800">
                <a:solidFill>
                  <a:srgbClr val="59411C"/>
                </a:solidFill>
              </a:defRPr>
            </a:pPr>
            <a:r>
              <a:rPr u="sng" dirty="0">
                <a:latin typeface="Rockwell Bold"/>
                <a:ea typeface="Rockwell Bold"/>
                <a:cs typeface="Rockwell Bold"/>
                <a:sym typeface="Rockwell Bold"/>
              </a:rPr>
              <a:t>Data Security and Access Control:</a:t>
            </a:r>
          </a:p>
          <a:p>
            <a:pPr algn="ctr" defTabSz="914400">
              <a:spcBef>
                <a:spcPts val="0"/>
              </a:spcBef>
              <a:tabLst>
                <a:tab pos="1282700" algn="l"/>
              </a:tabLst>
              <a:defRPr sz="4800">
                <a:solidFill>
                  <a:srgbClr val="59411C"/>
                </a:solidFill>
              </a:defRPr>
            </a:pPr>
            <a:r>
              <a:rPr dirty="0"/>
              <a:t> It ensures secure storage of sensitive data like </a:t>
            </a:r>
            <a:r>
              <a:rPr lang="en-US" dirty="0" smtClean="0"/>
              <a:t>participation </a:t>
            </a:r>
            <a:r>
              <a:rPr dirty="0" smtClean="0"/>
              <a:t>information</a:t>
            </a:r>
            <a:r>
              <a:rPr dirty="0"/>
              <a:t>, </a:t>
            </a:r>
            <a:r>
              <a:rPr lang="en-US" dirty="0" smtClean="0"/>
              <a:t>volunteers </a:t>
            </a:r>
            <a:r>
              <a:rPr dirty="0" smtClean="0"/>
              <a:t>records</a:t>
            </a:r>
            <a:r>
              <a:rPr dirty="0"/>
              <a:t>, and </a:t>
            </a:r>
            <a:r>
              <a:rPr lang="en-US" dirty="0"/>
              <a:t>participation</a:t>
            </a:r>
            <a:r>
              <a:rPr dirty="0" smtClean="0"/>
              <a:t> </a:t>
            </a:r>
            <a:r>
              <a:rPr dirty="0"/>
              <a:t>details, with controlled access to authorized personnel only.</a:t>
            </a:r>
          </a:p>
          <a:p>
            <a:pPr algn="ctr" defTabSz="914400">
              <a:spcBef>
                <a:spcPts val="0"/>
              </a:spcBef>
              <a:tabLst>
                <a:tab pos="1282700" algn="l"/>
              </a:tabLst>
              <a:defRPr sz="4800">
                <a:solidFill>
                  <a:srgbClr val="59411C"/>
                </a:solidFill>
              </a:defRPr>
            </a:pPr>
            <a:endParaRPr dirty="0"/>
          </a:p>
          <a:p>
            <a:pPr algn="ctr" defTabSz="914400">
              <a:spcBef>
                <a:spcPts val="0"/>
              </a:spcBef>
              <a:tabLst>
                <a:tab pos="1282700" algn="l"/>
              </a:tabLst>
              <a:defRPr sz="4800">
                <a:solidFill>
                  <a:srgbClr val="59411C"/>
                </a:solidFill>
              </a:defRPr>
            </a:pPr>
            <a:endParaRPr dirty="0"/>
          </a:p>
          <a:p>
            <a:pPr algn="ctr" defTabSz="914400">
              <a:spcBef>
                <a:spcPts val="0"/>
              </a:spcBef>
              <a:tabLst>
                <a:tab pos="1282700" algn="l"/>
              </a:tabLst>
              <a:defRPr sz="4800">
                <a:solidFill>
                  <a:srgbClr val="59411C"/>
                </a:solidFill>
              </a:defRPr>
            </a:pPr>
            <a:r>
              <a:rPr dirty="0"/>
              <a:t>	</a:t>
            </a:r>
            <a:r>
              <a:rPr u="sng" dirty="0">
                <a:latin typeface="Rockwell Bold"/>
                <a:ea typeface="Rockwell Bold"/>
                <a:cs typeface="Rockwell Bold"/>
                <a:sym typeface="Rockwell Bold"/>
              </a:rPr>
              <a:t>Real-Time Monitoring and Reporting:</a:t>
            </a:r>
          </a:p>
          <a:p>
            <a:pPr algn="ctr" defTabSz="914400">
              <a:spcBef>
                <a:spcPts val="0"/>
              </a:spcBef>
              <a:tabLst>
                <a:tab pos="1282700" algn="l"/>
              </a:tabLst>
              <a:defRPr sz="4800">
                <a:solidFill>
                  <a:srgbClr val="59411C"/>
                </a:solidFill>
              </a:defRPr>
            </a:pPr>
            <a:r>
              <a:rPr dirty="0"/>
              <a:t> The system provides real-time </a:t>
            </a:r>
            <a:r>
              <a:rPr dirty="0" smtClean="0"/>
              <a:t>track</a:t>
            </a:r>
            <a:r>
              <a:rPr lang="en-US" dirty="0" smtClean="0"/>
              <a:t>i</a:t>
            </a:r>
            <a:r>
              <a:rPr dirty="0" smtClean="0"/>
              <a:t>ng of</a:t>
            </a:r>
            <a:r>
              <a:rPr lang="en-US" dirty="0" smtClean="0"/>
              <a:t> event </a:t>
            </a:r>
            <a:r>
              <a:rPr dirty="0" smtClean="0"/>
              <a:t>along </a:t>
            </a:r>
            <a:r>
              <a:rPr dirty="0"/>
              <a:t>with detailed reporting for better decision-making.</a:t>
            </a:r>
          </a:p>
        </p:txBody>
      </p:sp>
      <p:sp>
        <p:nvSpPr>
          <p:cNvPr id="160" name="Introduction"/>
          <p:cNvSpPr txBox="1"/>
          <p:nvPr/>
        </p:nvSpPr>
        <p:spPr>
          <a:xfrm>
            <a:off x="2320192" y="1101872"/>
            <a:ext cx="20243801" cy="19752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ctr">
              <a:spcBef>
                <a:spcPts val="0"/>
              </a:spcBef>
              <a:defRPr sz="10600" b="1" u="sng">
                <a:solidFill>
                  <a:srgbClr val="85604A"/>
                </a:solidFill>
              </a:defRPr>
            </a:lvl1pPr>
          </a:lstStyle>
          <a:p>
            <a:r>
              <a:t>Introduction </a:t>
            </a:r>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Analysis and Planning"/>
          <p:cNvSpPr txBox="1">
            <a:spLocks noGrp="1"/>
          </p:cNvSpPr>
          <p:nvPr>
            <p:ph type="title"/>
          </p:nvPr>
        </p:nvSpPr>
        <p:spPr>
          <a:xfrm>
            <a:off x="2570284" y="49823"/>
            <a:ext cx="20243801" cy="3327401"/>
          </a:xfrm>
          <a:prstGeom prst="rect">
            <a:avLst/>
          </a:prstGeom>
        </p:spPr>
        <p:txBody>
          <a:bodyPr/>
          <a:lstStyle>
            <a:lvl1pPr>
              <a:defRPr>
                <a:latin typeface="Rockwell"/>
                <a:ea typeface="Rockwell"/>
                <a:cs typeface="Rockwell"/>
                <a:sym typeface="Rockwell"/>
              </a:defRPr>
            </a:lvl1pPr>
          </a:lstStyle>
          <a:p>
            <a:r>
              <a:rPr dirty="0"/>
              <a:t>Analysis and Planning </a:t>
            </a:r>
          </a:p>
        </p:txBody>
      </p:sp>
      <p:sp>
        <p:nvSpPr>
          <p:cNvPr id="163" name="Requirement Gathering:…"/>
          <p:cNvSpPr txBox="1">
            <a:spLocks noGrp="1"/>
          </p:cNvSpPr>
          <p:nvPr>
            <p:ph type="body" idx="1"/>
          </p:nvPr>
        </p:nvSpPr>
        <p:spPr>
          <a:xfrm>
            <a:off x="2879648" y="2787590"/>
            <a:ext cx="20243801" cy="9463172"/>
          </a:xfrm>
          <a:prstGeom prst="rect">
            <a:avLst/>
          </a:prstGeom>
        </p:spPr>
        <p:txBody>
          <a:bodyPr/>
          <a:lstStyle/>
          <a:p>
            <a:pPr marL="472744" indent="-472744" defTabSz="363220">
              <a:spcBef>
                <a:spcPts val="1900"/>
              </a:spcBef>
              <a:buBlip>
                <a:blip r:embed="rId2"/>
              </a:buBlip>
              <a:defRPr sz="4136" b="1"/>
            </a:pPr>
            <a:r>
              <a:rPr b="0" dirty="0">
                <a:latin typeface="Rockwell Bold"/>
                <a:ea typeface="Rockwell Bold"/>
                <a:cs typeface="Rockwell Bold"/>
                <a:sym typeface="Rockwell Bold"/>
              </a:rPr>
              <a:t>Requirement Gathering:</a:t>
            </a:r>
            <a:r>
              <a:rPr dirty="0"/>
              <a:t> </a:t>
            </a:r>
          </a:p>
          <a:p>
            <a:pPr marL="0" indent="0" defTabSz="363220">
              <a:spcBef>
                <a:spcPts val="1900"/>
              </a:spcBef>
              <a:buSzTx/>
              <a:buNone/>
              <a:defRPr sz="4136"/>
            </a:pPr>
            <a:r>
              <a:rPr dirty="0"/>
              <a:t>Identify the needs of </a:t>
            </a:r>
            <a:r>
              <a:rPr dirty="0" smtClean="0"/>
              <a:t>students, faculty, and administrators, </a:t>
            </a:r>
            <a:r>
              <a:rPr dirty="0"/>
              <a:t>to determine the core functionalities the system must support.</a:t>
            </a:r>
          </a:p>
          <a:p>
            <a:pPr marL="0" indent="0" defTabSz="363220">
              <a:spcBef>
                <a:spcPts val="1900"/>
              </a:spcBef>
              <a:buSzTx/>
              <a:buNone/>
              <a:defRPr sz="4136"/>
            </a:pPr>
            <a:r>
              <a:rPr dirty="0"/>
              <a:t> </a:t>
            </a:r>
          </a:p>
          <a:p>
            <a:pPr marL="472744" indent="-472744" defTabSz="363220">
              <a:spcBef>
                <a:spcPts val="1900"/>
              </a:spcBef>
              <a:buBlip>
                <a:blip r:embed="rId2"/>
              </a:buBlip>
              <a:defRPr sz="4136">
                <a:latin typeface="Rockwell"/>
                <a:ea typeface="Rockwell"/>
                <a:cs typeface="Rockwell"/>
                <a:sym typeface="Rockwell"/>
              </a:defRPr>
            </a:pPr>
            <a:r>
              <a:rPr dirty="0">
                <a:latin typeface="Rockwell Bold"/>
                <a:ea typeface="Rockwell Bold"/>
                <a:cs typeface="Rockwell Bold"/>
                <a:sym typeface="Rockwell Bold"/>
              </a:rPr>
              <a:t>System Architecture Design:</a:t>
            </a:r>
            <a:r>
              <a:rPr dirty="0"/>
              <a:t> </a:t>
            </a:r>
          </a:p>
          <a:p>
            <a:pPr marL="0" indent="0" defTabSz="363220">
              <a:spcBef>
                <a:spcPts val="1900"/>
              </a:spcBef>
              <a:buSzTx/>
              <a:buNone/>
              <a:defRPr sz="4136"/>
            </a:pPr>
            <a:r>
              <a:rPr dirty="0"/>
              <a:t>Plan the architecture of the system, defining modules, database structure, user interfaces, and system integrations to ensure scalability and efficiency.</a:t>
            </a:r>
          </a:p>
          <a:p>
            <a:pPr marL="0" indent="0" defTabSz="363220">
              <a:spcBef>
                <a:spcPts val="1900"/>
              </a:spcBef>
              <a:buSzTx/>
              <a:buNone/>
              <a:defRPr sz="4136"/>
            </a:pPr>
            <a:endParaRPr dirty="0"/>
          </a:p>
          <a:p>
            <a:pPr marL="472744" indent="-472744" defTabSz="363220">
              <a:spcBef>
                <a:spcPts val="1900"/>
              </a:spcBef>
              <a:buBlip>
                <a:blip r:embed="rId2"/>
              </a:buBlip>
              <a:defRPr sz="4136">
                <a:latin typeface="Rockwell Bold"/>
                <a:ea typeface="Rockwell Bold"/>
                <a:cs typeface="Rockwell Bold"/>
                <a:sym typeface="Rockwell Bold"/>
              </a:defRPr>
            </a:pPr>
            <a:r>
              <a:rPr dirty="0"/>
              <a:t>Timeline and Milestone Planning: </a:t>
            </a:r>
          </a:p>
          <a:p>
            <a:pPr marL="0" indent="0" defTabSz="363220">
              <a:spcBef>
                <a:spcPts val="1900"/>
              </a:spcBef>
              <a:buSzTx/>
              <a:buNone/>
              <a:defRPr sz="4136"/>
            </a:pPr>
            <a:r>
              <a:rPr dirty="0"/>
              <a:t>Establish a clear timeline with key milestones for development, testing, deployment, and user training, ensuring smooth execution of the project.</a:t>
            </a:r>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MODULES AND FEATURE"/>
          <p:cNvSpPr txBox="1">
            <a:spLocks noGrp="1"/>
          </p:cNvSpPr>
          <p:nvPr>
            <p:ph type="title"/>
          </p:nvPr>
        </p:nvSpPr>
        <p:spPr>
          <a:prstGeom prst="rect">
            <a:avLst/>
          </a:prstGeom>
        </p:spPr>
        <p:txBody>
          <a:bodyPr/>
          <a:lstStyle>
            <a:lvl1pPr>
              <a:defRPr>
                <a:latin typeface="Copperplate"/>
                <a:ea typeface="Copperplate"/>
                <a:cs typeface="Copperplate"/>
                <a:sym typeface="Copperplate"/>
              </a:defRPr>
            </a:lvl1pPr>
          </a:lstStyle>
          <a:p>
            <a:r>
              <a:t>MODULES AND FEATURE</a:t>
            </a:r>
          </a:p>
        </p:txBody>
      </p:sp>
      <p:sp>
        <p:nvSpPr>
          <p:cNvPr id="166" name="Student Management…"/>
          <p:cNvSpPr txBox="1">
            <a:spLocks noGrp="1"/>
          </p:cNvSpPr>
          <p:nvPr>
            <p:ph type="body" sz="quarter" idx="1"/>
          </p:nvPr>
        </p:nvSpPr>
        <p:spPr>
          <a:xfrm>
            <a:off x="2070100" y="4254500"/>
            <a:ext cx="6697134" cy="8039100"/>
          </a:xfrm>
          <a:prstGeom prst="rect">
            <a:avLst/>
          </a:prstGeom>
        </p:spPr>
        <p:txBody>
          <a:bodyPr/>
          <a:lstStyle/>
          <a:p>
            <a:pPr marL="796213" indent="-796213" defTabSz="668655">
              <a:spcBef>
                <a:spcPts val="3600"/>
              </a:spcBef>
              <a:buBlip>
                <a:blip r:embed="rId2"/>
              </a:buBlip>
              <a:defRPr sz="6966"/>
            </a:pPr>
            <a:r>
              <a:rPr dirty="0"/>
              <a:t>	</a:t>
            </a:r>
            <a:r>
              <a:rPr lang="en-US" dirty="0" smtClean="0">
                <a:latin typeface="Marker Felt"/>
                <a:ea typeface="Marker Felt"/>
                <a:cs typeface="Marker Felt"/>
                <a:sym typeface="Marker Felt"/>
              </a:rPr>
              <a:t>Club </a:t>
            </a:r>
            <a:r>
              <a:rPr dirty="0" smtClean="0">
                <a:latin typeface="Marker Felt"/>
                <a:ea typeface="Marker Felt"/>
                <a:cs typeface="Marker Felt"/>
                <a:sym typeface="Marker Felt"/>
              </a:rPr>
              <a:t>Management</a:t>
            </a:r>
            <a:endParaRPr dirty="0">
              <a:latin typeface="Marker Felt"/>
              <a:ea typeface="Marker Felt"/>
              <a:cs typeface="Marker Felt"/>
              <a:sym typeface="Marker Felt"/>
            </a:endParaRPr>
          </a:p>
          <a:p>
            <a:pPr marL="796213" indent="-796213" defTabSz="668655">
              <a:spcBef>
                <a:spcPts val="3600"/>
              </a:spcBef>
              <a:buBlip>
                <a:blip r:embed="rId2"/>
              </a:buBlip>
              <a:defRPr sz="6966">
                <a:latin typeface="Marker Felt"/>
                <a:ea typeface="Marker Felt"/>
                <a:cs typeface="Marker Felt"/>
                <a:sym typeface="Marker Felt"/>
              </a:defRPr>
            </a:pPr>
            <a:r>
              <a:rPr dirty="0"/>
              <a:t>	</a:t>
            </a:r>
            <a:r>
              <a:rPr lang="en-US" dirty="0" smtClean="0"/>
              <a:t>Event </a:t>
            </a:r>
            <a:r>
              <a:rPr dirty="0" smtClean="0"/>
              <a:t>Management</a:t>
            </a:r>
            <a:endParaRPr dirty="0"/>
          </a:p>
          <a:p>
            <a:pPr marL="796213" indent="-796213" defTabSz="668655">
              <a:spcBef>
                <a:spcPts val="3600"/>
              </a:spcBef>
              <a:buBlip>
                <a:blip r:embed="rId2"/>
              </a:buBlip>
              <a:defRPr sz="6966">
                <a:latin typeface="Marker Felt"/>
                <a:ea typeface="Marker Felt"/>
                <a:cs typeface="Marker Felt"/>
                <a:sym typeface="Marker Felt"/>
              </a:defRPr>
            </a:pPr>
            <a:r>
              <a:rPr lang="en-US" dirty="0" smtClean="0"/>
              <a:t>User </a:t>
            </a:r>
            <a:r>
              <a:rPr dirty="0" smtClean="0"/>
              <a:t>Management</a:t>
            </a:r>
            <a:endParaRPr dirty="0"/>
          </a:p>
        </p:txBody>
      </p:sp>
      <p:sp>
        <p:nvSpPr>
          <p:cNvPr id="167" name="Faculty Management…"/>
          <p:cNvSpPr txBox="1"/>
          <p:nvPr/>
        </p:nvSpPr>
        <p:spPr>
          <a:xfrm>
            <a:off x="15368627" y="4248150"/>
            <a:ext cx="6697134" cy="8039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marL="796213" indent="-796213" defTabSz="668655">
              <a:spcBef>
                <a:spcPts val="3600"/>
              </a:spcBef>
              <a:buSzPct val="40000"/>
              <a:buBlip>
                <a:blip r:embed="rId2"/>
              </a:buBlip>
              <a:defRPr sz="6966"/>
            </a:pPr>
            <a:r>
              <a:rPr lang="en-US" dirty="0" smtClean="0">
                <a:latin typeface="Marker Felt"/>
                <a:ea typeface="Marker Felt"/>
                <a:cs typeface="Marker Felt"/>
                <a:sym typeface="Marker Felt"/>
              </a:rPr>
              <a:t>Participation Module</a:t>
            </a:r>
            <a:endParaRPr dirty="0">
              <a:latin typeface="Marker Felt"/>
              <a:ea typeface="Marker Felt"/>
              <a:cs typeface="Marker Felt"/>
              <a:sym typeface="Marker Felt"/>
            </a:endParaRPr>
          </a:p>
          <a:p>
            <a:pPr marL="796213" indent="-796213" defTabSz="668655">
              <a:spcBef>
                <a:spcPts val="3600"/>
              </a:spcBef>
              <a:buSzPct val="40000"/>
              <a:buBlip>
                <a:blip r:embed="rId2"/>
              </a:buBlip>
              <a:defRPr sz="6966">
                <a:latin typeface="Marker Felt"/>
                <a:ea typeface="Marker Felt"/>
                <a:cs typeface="Marker Felt"/>
                <a:sym typeface="Marker Felt"/>
              </a:defRPr>
            </a:pPr>
            <a:r>
              <a:rPr lang="en-US" dirty="0" smtClean="0"/>
              <a:t>Volunteer</a:t>
            </a:r>
            <a:r>
              <a:rPr dirty="0" smtClean="0"/>
              <a:t> Module</a:t>
            </a:r>
            <a:endParaRPr dirty="0"/>
          </a:p>
        </p:txBody>
      </p:sp>
      <p:pic>
        <p:nvPicPr>
          <p:cNvPr id="168" name="IMG_9015.jpeg" descr="IMG_9015.jpeg"/>
          <p:cNvPicPr>
            <a:picLocks/>
          </p:cNvPicPr>
          <p:nvPr/>
        </p:nvPicPr>
        <p:blipFill>
          <a:blip r:embed="rId3">
            <a:extLst/>
          </a:blip>
          <a:stretch>
            <a:fillRect/>
          </a:stretch>
        </p:blipFill>
        <p:spPr>
          <a:xfrm>
            <a:off x="8808462" y="5262732"/>
            <a:ext cx="5516615" cy="5509751"/>
          </a:xfrm>
          <a:prstGeom prst="rect">
            <a:avLst/>
          </a:prstGeom>
        </p:spPr>
      </p:pic>
    </p:spTree>
  </p:cSld>
  <p:clrMapOvr>
    <a:masterClrMapping/>
  </p:clrMapOvr>
  <p:transition spd="med"/>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Renaissance">
  <a:themeElements>
    <a:clrScheme name="Renaissance">
      <a:dk1>
        <a:srgbClr val="333333"/>
      </a:dk1>
      <a:lt1>
        <a:srgbClr val="FFFFFF"/>
      </a:lt1>
      <a:dk2>
        <a:srgbClr val="75716F"/>
      </a:dk2>
      <a:lt2>
        <a:srgbClr val="CDCDCD"/>
      </a:lt2>
      <a:accent1>
        <a:srgbClr val="9EA3A1"/>
      </a:accent1>
      <a:accent2>
        <a:srgbClr val="ACAD6A"/>
      </a:accent2>
      <a:accent3>
        <a:srgbClr val="E2BF60"/>
      </a:accent3>
      <a:accent4>
        <a:srgbClr val="DF995B"/>
      </a:accent4>
      <a:accent5>
        <a:srgbClr val="D27263"/>
      </a:accent5>
      <a:accent6>
        <a:srgbClr val="B59871"/>
      </a:accent6>
      <a:hlink>
        <a:srgbClr val="0000FF"/>
      </a:hlink>
      <a:folHlink>
        <a:srgbClr val="FF00FF"/>
      </a:folHlink>
    </a:clrScheme>
    <a:fontScheme name="Renaissance">
      <a:majorFont>
        <a:latin typeface="Didot"/>
        <a:ea typeface="Didot"/>
        <a:cs typeface="Didot"/>
      </a:majorFont>
      <a:minorFont>
        <a:latin typeface="Didot"/>
        <a:ea typeface="Didot"/>
        <a:cs typeface="Didot"/>
      </a:minorFont>
    </a:fontScheme>
    <a:fmtScheme name="Renaissan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
            <a:srgbClr val="9A7865"/>
          </a:buClr>
          <a:buSzTx/>
          <a:buFontTx/>
          <a:buNone/>
          <a:tabLst/>
          <a:defRPr kumimoji="0" sz="5000" b="0" i="0" u="none" strike="noStrike" cap="none" spc="0" normalizeH="0" baseline="0">
            <a:ln>
              <a:noFill/>
            </a:ln>
            <a:solidFill>
              <a:srgbClr val="625B48"/>
            </a:solidFill>
            <a:effectLst/>
            <a:uFillTx/>
            <a:latin typeface="+mn-lt"/>
            <a:ea typeface="+mn-ea"/>
            <a:cs typeface="+mn-cs"/>
            <a:sym typeface="Dido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chemeClr val="accent2">
              <a:hueOff val="177409"/>
              <a:satOff val="5215"/>
              <a:lumOff val="-9597"/>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l" defTabSz="825500" rtl="0" fontAlgn="auto" latinLnBrk="0" hangingPunct="0">
          <a:lnSpc>
            <a:spcPct val="100000"/>
          </a:lnSpc>
          <a:spcBef>
            <a:spcPts val="4500"/>
          </a:spcBef>
          <a:spcAft>
            <a:spcPts val="0"/>
          </a:spcAft>
          <a:buClr>
            <a:srgbClr val="9A7865"/>
          </a:buClr>
          <a:buSzTx/>
          <a:buFontTx/>
          <a:buNone/>
          <a:tabLst/>
          <a:defRPr kumimoji="0" sz="8600" b="0" i="0" u="none" strike="noStrike" cap="none" spc="0" normalizeH="0" baseline="0">
            <a:ln>
              <a:noFill/>
            </a:ln>
            <a:solidFill>
              <a:srgbClr val="333333"/>
            </a:solidFill>
            <a:effectLst/>
            <a:uFillTx/>
            <a:latin typeface="+mn-lt"/>
            <a:ea typeface="+mn-ea"/>
            <a:cs typeface="+mn-cs"/>
            <a:sym typeface="Dido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Renaissance">
  <a:themeElements>
    <a:clrScheme name="Renaissance">
      <a:dk1>
        <a:srgbClr val="000000"/>
      </a:dk1>
      <a:lt1>
        <a:srgbClr val="FFFFFF"/>
      </a:lt1>
      <a:dk2>
        <a:srgbClr val="75716F"/>
      </a:dk2>
      <a:lt2>
        <a:srgbClr val="CDCDCD"/>
      </a:lt2>
      <a:accent1>
        <a:srgbClr val="9EA3A1"/>
      </a:accent1>
      <a:accent2>
        <a:srgbClr val="ACAD6A"/>
      </a:accent2>
      <a:accent3>
        <a:srgbClr val="E2BF60"/>
      </a:accent3>
      <a:accent4>
        <a:srgbClr val="DF995B"/>
      </a:accent4>
      <a:accent5>
        <a:srgbClr val="D27263"/>
      </a:accent5>
      <a:accent6>
        <a:srgbClr val="B59871"/>
      </a:accent6>
      <a:hlink>
        <a:srgbClr val="0000FF"/>
      </a:hlink>
      <a:folHlink>
        <a:srgbClr val="FF00FF"/>
      </a:folHlink>
    </a:clrScheme>
    <a:fontScheme name="Renaissance">
      <a:majorFont>
        <a:latin typeface="Didot"/>
        <a:ea typeface="Didot"/>
        <a:cs typeface="Didot"/>
      </a:majorFont>
      <a:minorFont>
        <a:latin typeface="Didot"/>
        <a:ea typeface="Didot"/>
        <a:cs typeface="Didot"/>
      </a:minorFont>
    </a:fontScheme>
    <a:fmtScheme name="Renaissan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
            <a:srgbClr val="9A7865"/>
          </a:buClr>
          <a:buSzTx/>
          <a:buFontTx/>
          <a:buNone/>
          <a:tabLst/>
          <a:defRPr kumimoji="0" sz="5000" b="0" i="0" u="none" strike="noStrike" cap="none" spc="0" normalizeH="0" baseline="0">
            <a:ln>
              <a:noFill/>
            </a:ln>
            <a:solidFill>
              <a:srgbClr val="625B48"/>
            </a:solidFill>
            <a:effectLst/>
            <a:uFillTx/>
            <a:latin typeface="+mn-lt"/>
            <a:ea typeface="+mn-ea"/>
            <a:cs typeface="+mn-cs"/>
            <a:sym typeface="Dido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chemeClr val="accent2">
              <a:hueOff val="177409"/>
              <a:satOff val="5215"/>
              <a:lumOff val="-9597"/>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l" defTabSz="825500" rtl="0" fontAlgn="auto" latinLnBrk="0" hangingPunct="0">
          <a:lnSpc>
            <a:spcPct val="100000"/>
          </a:lnSpc>
          <a:spcBef>
            <a:spcPts val="4500"/>
          </a:spcBef>
          <a:spcAft>
            <a:spcPts val="0"/>
          </a:spcAft>
          <a:buClr>
            <a:srgbClr val="9A7865"/>
          </a:buClr>
          <a:buSzTx/>
          <a:buFontTx/>
          <a:buNone/>
          <a:tabLst/>
          <a:defRPr kumimoji="0" sz="8600" b="0" i="0" u="none" strike="noStrike" cap="none" spc="0" normalizeH="0" baseline="0">
            <a:ln>
              <a:noFill/>
            </a:ln>
            <a:solidFill>
              <a:srgbClr val="333333"/>
            </a:solidFill>
            <a:effectLst/>
            <a:uFillTx/>
            <a:latin typeface="+mn-lt"/>
            <a:ea typeface="+mn-ea"/>
            <a:cs typeface="+mn-cs"/>
            <a:sym typeface="Dido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171</TotalTime>
  <Words>552</Words>
  <Application>Microsoft Office PowerPoint</Application>
  <PresentationFormat>Custom</PresentationFormat>
  <Paragraphs>131</Paragraphs>
  <Slides>15</Slides>
  <Notes>0</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Renaissance</vt:lpstr>
      <vt:lpstr>  College Fest Management System </vt:lpstr>
      <vt:lpstr>Personal Profile</vt:lpstr>
      <vt:lpstr>PowerPoint Presentation</vt:lpstr>
      <vt:lpstr>Overview </vt:lpstr>
      <vt:lpstr>PowerPoint Presentation</vt:lpstr>
      <vt:lpstr>PowerPoint Presentation</vt:lpstr>
      <vt:lpstr>PowerPoint Presentation</vt:lpstr>
      <vt:lpstr>Analysis and Planning </vt:lpstr>
      <vt:lpstr>MODULES AND FEATURE</vt:lpstr>
      <vt:lpstr>Technology Used</vt:lpstr>
      <vt:lpstr>Data Flow Diagram </vt:lpstr>
      <vt:lpstr>Database Design </vt:lpstr>
      <vt:lpstr>CONCLUSION </vt:lpstr>
      <vt:lpstr>CONCLUSION</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College Fest Management System</dc:title>
  <dc:creator>Minansh</dc:creator>
  <cp:lastModifiedBy>PREMIUM</cp:lastModifiedBy>
  <cp:revision>8</cp:revision>
  <dcterms:modified xsi:type="dcterms:W3CDTF">2024-10-04T16:10:50Z</dcterms:modified>
</cp:coreProperties>
</file>